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75" r:id="rId2"/>
    <p:sldId id="257" r:id="rId3"/>
    <p:sldId id="258" r:id="rId4"/>
    <p:sldId id="259" r:id="rId5"/>
    <p:sldId id="260" r:id="rId6"/>
    <p:sldId id="261" r:id="rId7"/>
    <p:sldId id="276"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8953500" cy="6718300"/>
  <p:notesSz cx="9866313" cy="14295438"/>
  <p:custDataLst>
    <p:tags r:id="rId2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23" userDrawn="1">
          <p15:clr>
            <a:srgbClr val="A4A3A4"/>
          </p15:clr>
        </p15:guide>
        <p15:guide id="2" pos="257"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iWZiaBVpR5o9onoPrGzrHJr0/R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1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97D04D-BE5F-4B44-9C55-7D07F1FCD5F3}">
  <a:tblStyle styleId="{3F97D04D-BE5F-4B44-9C55-7D07F1FCD5F3}" styleName="Table_0">
    <a:wholeTbl>
      <a:tcTxStyle b="off" i="off">
        <a:font>
          <a:latin typeface="Arial"/>
          <a:ea typeface="Arial"/>
          <a:cs typeface="Arial"/>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FECCA"/>
          </a:solidFill>
        </a:fill>
      </a:tcStyle>
    </a:wholeTbl>
    <a:band1H>
      <a:tcTxStyle/>
      <a:tcStyle>
        <a:tcBdr/>
      </a:tcStyle>
    </a:band1H>
    <a:band2H>
      <a:tcTxStyle b="off" i="off"/>
      <a:tcStyle>
        <a:tcBdr/>
        <a:fill>
          <a:solidFill>
            <a:srgbClr val="FFF5E6"/>
          </a:solidFill>
        </a:fill>
      </a:tcStyle>
    </a:band2H>
    <a:band1V>
      <a:tcTxStyle/>
      <a:tcStyle>
        <a:tcBdr/>
      </a:tcStyle>
    </a:band1V>
    <a:band2V>
      <a:tcTxStyle/>
      <a:tcStyle>
        <a:tcBdr/>
      </a:tcStyle>
    </a:band2V>
    <a:lastCol>
      <a:tcTxStyle/>
      <a:tcStyle>
        <a:tcBdr/>
      </a:tcStyle>
    </a:lastCol>
    <a:firstCol>
      <a:tcTxStyle b="on" i="off">
        <a:font>
          <a:latin typeface="Arial"/>
          <a:ea typeface="Arial"/>
          <a:cs typeface="Arial"/>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Col>
    <a:lastRow>
      <a:tcTxStyle b="on" i="off">
        <a:font>
          <a:latin typeface="Arial"/>
          <a:ea typeface="Arial"/>
          <a:cs typeface="Arial"/>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381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381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howGuides="1">
      <p:cViewPr varScale="1">
        <p:scale>
          <a:sx n="81" d="100"/>
          <a:sy n="81" d="100"/>
        </p:scale>
        <p:origin x="908" y="68"/>
      </p:cViewPr>
      <p:guideLst>
        <p:guide orient="horz" pos="823"/>
        <p:guide pos="257"/>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1315509" y="6790333"/>
            <a:ext cx="7235296" cy="6432947"/>
          </a:xfrm>
          <a:prstGeom prst="rect">
            <a:avLst/>
          </a:prstGeom>
          <a:noFill/>
          <a:ln>
            <a:noFill/>
          </a:ln>
        </p:spPr>
        <p:txBody>
          <a:bodyPr spcFirstLastPara="1" wrap="square" lIns="138043" tIns="69002" rIns="138043" bIns="69002" anchor="t" anchorCtr="0">
            <a:noAutofit/>
          </a:bodyPr>
          <a:lstStyle>
            <a:lvl1pPr marL="457200" marR="0" lvl="0" indent="-228600" algn="l" rtl="0">
              <a:spcBef>
                <a:spcPts val="0"/>
              </a:spcBef>
              <a:spcAft>
                <a:spcPts val="0"/>
              </a:spcAft>
              <a:buSzPts val="1400"/>
              <a:buNone/>
              <a:defRPr sz="16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6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6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6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6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6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6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60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56" name="Google Shape;56;p1: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680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fc67b7b8a8_0_50: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288" name="Google Shape;288;gfc67b7b8a8_0_50: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fc67b7b8a8_0_66: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311" name="Google Shape;311;gfc67b7b8a8_0_66: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fc67b7b8a8_0_137: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333" name="Google Shape;333;gfc67b7b8a8_0_137: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034e54c6af_0_0: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407" name="Google Shape;407;g1034e54c6af_0_0: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034e54c6af_0_177: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421" name="Google Shape;421;g1034e54c6af_0_177: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034e54c6af_0_217: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458" name="Google Shape;458;g1034e54c6af_0_217: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034e54c6af_0_309: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481" name="Google Shape;481;g1034e54c6af_0_309: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034e54c6af_0_342: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495" name="Google Shape;495;g1034e54c6af_0_342: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034e54c6af_0_456: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552" name="Google Shape;552;g1034e54c6af_0_456: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05118f5b71_1_61: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05118f5b71_1_61: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66" name="Google Shape;66;p2: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81" name="Google Shape;81;p3: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0506be2b6b_0_0: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125" name="Google Shape;125;g10506be2b6b_0_0: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165" name="Google Shape;165;p4: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0204dfd8bb_2_134: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181" name="Google Shape;181;g10204dfd8bb_2_134: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0204dfd8bb_2_168: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198" name="Google Shape;198;g10204dfd8bb_2_168: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8284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0204dfd8bb_2_203: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216" name="Google Shape;216;g10204dfd8bb_2_203: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fc67b7b8a8_0_18:notes"/>
          <p:cNvSpPr txBox="1">
            <a:spLocks noGrp="1"/>
          </p:cNvSpPr>
          <p:nvPr>
            <p:ph type="body" idx="1"/>
          </p:nvPr>
        </p:nvSpPr>
        <p:spPr>
          <a:xfrm>
            <a:off x="1315509" y="6790333"/>
            <a:ext cx="7235296" cy="6432947"/>
          </a:xfrm>
          <a:prstGeom prst="rect">
            <a:avLst/>
          </a:prstGeom>
        </p:spPr>
        <p:txBody>
          <a:bodyPr spcFirstLastPara="1" wrap="square" lIns="138043" tIns="69002" rIns="138043" bIns="69002" anchor="t" anchorCtr="0">
            <a:noAutofit/>
          </a:bodyPr>
          <a:lstStyle/>
          <a:p>
            <a:pPr marL="0" indent="0"/>
            <a:endParaRPr/>
          </a:p>
        </p:txBody>
      </p:sp>
      <p:sp>
        <p:nvSpPr>
          <p:cNvPr id="232" name="Google Shape;232;gfc67b7b8a8_0_18:notes"/>
          <p:cNvSpPr>
            <a:spLocks noGrp="1" noRot="1" noChangeAspect="1"/>
          </p:cNvSpPr>
          <p:nvPr>
            <p:ph type="sldImg" idx="2"/>
          </p:nvPr>
        </p:nvSpPr>
        <p:spPr>
          <a:xfrm>
            <a:off x="1362075" y="1071563"/>
            <a:ext cx="7142163" cy="5360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tx">
  <p:cSld name="TITLE_AND_BODY">
    <p:spTree>
      <p:nvGrpSpPr>
        <p:cNvPr id="1" name="Shape 12"/>
        <p:cNvGrpSpPr/>
        <p:nvPr/>
      </p:nvGrpSpPr>
      <p:grpSpPr>
        <a:xfrm>
          <a:off x="0" y="0"/>
          <a:ext cx="0" cy="0"/>
          <a:chOff x="0" y="0"/>
          <a:chExt cx="0" cy="0"/>
        </a:xfrm>
      </p:grpSpPr>
      <p:sp>
        <p:nvSpPr>
          <p:cNvPr id="13" name="Google Shape;13;p20"/>
          <p:cNvSpPr txBox="1">
            <a:spLocks noGrp="1"/>
          </p:cNvSpPr>
          <p:nvPr>
            <p:ph type="sldNum" idx="12"/>
          </p:nvPr>
        </p:nvSpPr>
        <p:spPr>
          <a:xfrm>
            <a:off x="8516938" y="6438771"/>
            <a:ext cx="153963" cy="135546"/>
          </a:xfrm>
          <a:prstGeom prst="rect">
            <a:avLst/>
          </a:prstGeom>
          <a:noFill/>
          <a:ln>
            <a:noFill/>
          </a:ln>
        </p:spPr>
        <p:txBody>
          <a:bodyPr spcFirstLastPara="1" wrap="square" lIns="0" tIns="0" rIns="0" bIns="0" anchor="ctr" anchorCtr="0">
            <a:spAutoFit/>
          </a:bodyPr>
          <a:lstStyle>
            <a:lvl1pPr marL="0" marR="0" lvl="0" indent="0" algn="l">
              <a:lnSpc>
                <a:spcPct val="100000"/>
              </a:lnSpc>
              <a:spcBef>
                <a:spcPts val="0"/>
              </a:spcBef>
              <a:spcAft>
                <a:spcPts val="0"/>
              </a:spcAft>
              <a:buClr>
                <a:srgbClr val="32447F"/>
              </a:buClr>
              <a:buSzPts val="1000"/>
              <a:buFont typeface="Arial"/>
              <a:buNone/>
              <a:defRPr sz="1000">
                <a:solidFill>
                  <a:srgbClr val="32447F"/>
                </a:solidFill>
              </a:defRPr>
            </a:lvl1pPr>
            <a:lvl2pPr marL="0" marR="0" lvl="1" indent="0" algn="l">
              <a:lnSpc>
                <a:spcPct val="100000"/>
              </a:lnSpc>
              <a:spcBef>
                <a:spcPts val="0"/>
              </a:spcBef>
              <a:spcAft>
                <a:spcPts val="0"/>
              </a:spcAft>
              <a:buClr>
                <a:srgbClr val="32447F"/>
              </a:buClr>
              <a:buSzPts val="1000"/>
              <a:buFont typeface="Arial"/>
              <a:buNone/>
              <a:defRPr sz="1000">
                <a:solidFill>
                  <a:srgbClr val="32447F"/>
                </a:solidFill>
              </a:defRPr>
            </a:lvl2pPr>
            <a:lvl3pPr marL="0" marR="0" lvl="2" indent="0" algn="l">
              <a:lnSpc>
                <a:spcPct val="100000"/>
              </a:lnSpc>
              <a:spcBef>
                <a:spcPts val="0"/>
              </a:spcBef>
              <a:spcAft>
                <a:spcPts val="0"/>
              </a:spcAft>
              <a:buClr>
                <a:srgbClr val="32447F"/>
              </a:buClr>
              <a:buSzPts val="1000"/>
              <a:buFont typeface="Arial"/>
              <a:buNone/>
              <a:defRPr sz="1000">
                <a:solidFill>
                  <a:srgbClr val="32447F"/>
                </a:solidFill>
              </a:defRPr>
            </a:lvl3pPr>
            <a:lvl4pPr marL="0" marR="0" lvl="3" indent="0" algn="l">
              <a:lnSpc>
                <a:spcPct val="100000"/>
              </a:lnSpc>
              <a:spcBef>
                <a:spcPts val="0"/>
              </a:spcBef>
              <a:spcAft>
                <a:spcPts val="0"/>
              </a:spcAft>
              <a:buClr>
                <a:srgbClr val="32447F"/>
              </a:buClr>
              <a:buSzPts val="1000"/>
              <a:buFont typeface="Arial"/>
              <a:buNone/>
              <a:defRPr sz="1000">
                <a:solidFill>
                  <a:srgbClr val="32447F"/>
                </a:solidFill>
              </a:defRPr>
            </a:lvl4pPr>
            <a:lvl5pPr marL="0" marR="0" lvl="4" indent="0" algn="l">
              <a:lnSpc>
                <a:spcPct val="100000"/>
              </a:lnSpc>
              <a:spcBef>
                <a:spcPts val="0"/>
              </a:spcBef>
              <a:spcAft>
                <a:spcPts val="0"/>
              </a:spcAft>
              <a:buClr>
                <a:srgbClr val="32447F"/>
              </a:buClr>
              <a:buSzPts val="1000"/>
              <a:buFont typeface="Arial"/>
              <a:buNone/>
              <a:defRPr sz="1000">
                <a:solidFill>
                  <a:srgbClr val="32447F"/>
                </a:solidFill>
              </a:defRPr>
            </a:lvl5pPr>
            <a:lvl6pPr marL="0" marR="0" lvl="5" indent="0" algn="l">
              <a:lnSpc>
                <a:spcPct val="100000"/>
              </a:lnSpc>
              <a:spcBef>
                <a:spcPts val="0"/>
              </a:spcBef>
              <a:spcAft>
                <a:spcPts val="0"/>
              </a:spcAft>
              <a:buClr>
                <a:srgbClr val="32447F"/>
              </a:buClr>
              <a:buSzPts val="1000"/>
              <a:buFont typeface="Arial"/>
              <a:buNone/>
              <a:defRPr sz="1000">
                <a:solidFill>
                  <a:srgbClr val="32447F"/>
                </a:solidFill>
              </a:defRPr>
            </a:lvl6pPr>
            <a:lvl7pPr marL="0" marR="0" lvl="6" indent="0" algn="l">
              <a:lnSpc>
                <a:spcPct val="100000"/>
              </a:lnSpc>
              <a:spcBef>
                <a:spcPts val="0"/>
              </a:spcBef>
              <a:spcAft>
                <a:spcPts val="0"/>
              </a:spcAft>
              <a:buClr>
                <a:srgbClr val="32447F"/>
              </a:buClr>
              <a:buSzPts val="1000"/>
              <a:buFont typeface="Arial"/>
              <a:buNone/>
              <a:defRPr sz="1000">
                <a:solidFill>
                  <a:srgbClr val="32447F"/>
                </a:solidFill>
              </a:defRPr>
            </a:lvl7pPr>
            <a:lvl8pPr marL="0" marR="0" lvl="7" indent="0" algn="l">
              <a:lnSpc>
                <a:spcPct val="100000"/>
              </a:lnSpc>
              <a:spcBef>
                <a:spcPts val="0"/>
              </a:spcBef>
              <a:spcAft>
                <a:spcPts val="0"/>
              </a:spcAft>
              <a:buClr>
                <a:srgbClr val="32447F"/>
              </a:buClr>
              <a:buSzPts val="1000"/>
              <a:buFont typeface="Arial"/>
              <a:buNone/>
              <a:defRPr sz="1000">
                <a:solidFill>
                  <a:srgbClr val="32447F"/>
                </a:solidFill>
              </a:defRPr>
            </a:lvl8pPr>
            <a:lvl9pPr marL="0" marR="0" lvl="8" indent="0" algn="l">
              <a:lnSpc>
                <a:spcPct val="100000"/>
              </a:lnSpc>
              <a:spcBef>
                <a:spcPts val="0"/>
              </a:spcBef>
              <a:spcAft>
                <a:spcPts val="0"/>
              </a:spcAft>
              <a:buClr>
                <a:srgbClr val="32447F"/>
              </a:buClr>
              <a:buSzPts val="1000"/>
              <a:buFont typeface="Arial"/>
              <a:buNone/>
              <a:defRPr sz="1000">
                <a:solidFill>
                  <a:srgbClr val="32447F"/>
                </a:solidFill>
              </a:defRPr>
            </a:lvl9pPr>
          </a:lstStyle>
          <a:p>
            <a:pPr marL="0" lvl="0" indent="0" algn="l" rtl="0">
              <a:spcBef>
                <a:spcPts val="0"/>
              </a:spcBef>
              <a:spcAft>
                <a:spcPts val="0"/>
              </a:spcAft>
              <a:buNone/>
            </a:pPr>
            <a:fld id="{00000000-1234-1234-1234-123412341234}" type="slidenum">
              <a:rPr lang="en-US"/>
              <a:t>‹#›</a:t>
            </a:fld>
            <a:endParaRPr sz="1200">
              <a:solidFill>
                <a:srgbClr val="000000"/>
              </a:solidFill>
            </a:endParaRPr>
          </a:p>
        </p:txBody>
      </p:sp>
      <p:sp>
        <p:nvSpPr>
          <p:cNvPr id="14" name="Google Shape;14;p20"/>
          <p:cNvSpPr txBox="1"/>
          <p:nvPr/>
        </p:nvSpPr>
        <p:spPr>
          <a:xfrm>
            <a:off x="2971207" y="6481848"/>
            <a:ext cx="3293100" cy="195900"/>
          </a:xfrm>
          <a:prstGeom prst="rect">
            <a:avLst/>
          </a:prstGeom>
          <a:noFill/>
          <a:ln>
            <a:noFill/>
          </a:ln>
        </p:spPr>
        <p:txBody>
          <a:bodyPr spcFirstLastPara="1" wrap="square" lIns="36000" tIns="36000" rIns="36000" bIns="36000" anchor="t" anchorCtr="0">
            <a:spAutoFit/>
          </a:bodyPr>
          <a:lstStyle/>
          <a:p>
            <a:pPr marL="0" marR="0" lvl="0" indent="0" algn="ctr" rtl="0">
              <a:lnSpc>
                <a:spcPct val="100000"/>
              </a:lnSpc>
              <a:spcBef>
                <a:spcPts val="0"/>
              </a:spcBef>
              <a:spcAft>
                <a:spcPts val="0"/>
              </a:spcAft>
              <a:buClr>
                <a:srgbClr val="A6A6A6"/>
              </a:buClr>
              <a:buSzPts val="1000"/>
              <a:buFont typeface="Arial"/>
              <a:buNone/>
            </a:pPr>
            <a:r>
              <a:rPr lang="en-US" sz="800" b="0" i="0" u="none" strike="noStrike" cap="none">
                <a:solidFill>
                  <a:srgbClr val="A6A6A6"/>
                </a:solidFill>
                <a:latin typeface="Arial"/>
                <a:ea typeface="Arial"/>
                <a:cs typeface="Arial"/>
                <a:sym typeface="Arial"/>
              </a:rPr>
              <a:t>Copyright © FOCUS CHANNEL Inc. All Rights Reserved.</a:t>
            </a:r>
            <a:endParaRPr sz="1200"/>
          </a:p>
        </p:txBody>
      </p:sp>
      <p:sp>
        <p:nvSpPr>
          <p:cNvPr id="15" name="Google Shape;15;p20"/>
          <p:cNvSpPr txBox="1">
            <a:spLocks noGrp="1"/>
          </p:cNvSpPr>
          <p:nvPr>
            <p:ph type="title"/>
          </p:nvPr>
        </p:nvSpPr>
        <p:spPr>
          <a:xfrm>
            <a:off x="119062" y="377270"/>
            <a:ext cx="8618538" cy="29238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32447F"/>
              </a:buClr>
              <a:buSzPts val="1800"/>
              <a:buNone/>
              <a:defRPr/>
            </a:lvl1pPr>
            <a:lvl2pPr lvl="1" algn="l">
              <a:lnSpc>
                <a:spcPct val="100000"/>
              </a:lnSpc>
              <a:spcBef>
                <a:spcPts val="0"/>
              </a:spcBef>
              <a:spcAft>
                <a:spcPts val="0"/>
              </a:spcAft>
              <a:buClr>
                <a:srgbClr val="32447F"/>
              </a:buClr>
              <a:buSzPts val="1800"/>
              <a:buNone/>
              <a:defRPr/>
            </a:lvl2pPr>
            <a:lvl3pPr lvl="2" algn="l">
              <a:lnSpc>
                <a:spcPct val="100000"/>
              </a:lnSpc>
              <a:spcBef>
                <a:spcPts val="0"/>
              </a:spcBef>
              <a:spcAft>
                <a:spcPts val="0"/>
              </a:spcAft>
              <a:buClr>
                <a:srgbClr val="32447F"/>
              </a:buClr>
              <a:buSzPts val="1800"/>
              <a:buNone/>
              <a:defRPr/>
            </a:lvl3pPr>
            <a:lvl4pPr lvl="3" algn="l">
              <a:lnSpc>
                <a:spcPct val="100000"/>
              </a:lnSpc>
              <a:spcBef>
                <a:spcPts val="0"/>
              </a:spcBef>
              <a:spcAft>
                <a:spcPts val="0"/>
              </a:spcAft>
              <a:buClr>
                <a:srgbClr val="32447F"/>
              </a:buClr>
              <a:buSzPts val="1800"/>
              <a:buNone/>
              <a:defRPr/>
            </a:lvl4pPr>
            <a:lvl5pPr lvl="4" algn="l">
              <a:lnSpc>
                <a:spcPct val="100000"/>
              </a:lnSpc>
              <a:spcBef>
                <a:spcPts val="0"/>
              </a:spcBef>
              <a:spcAft>
                <a:spcPts val="0"/>
              </a:spcAft>
              <a:buClr>
                <a:srgbClr val="32447F"/>
              </a:buClr>
              <a:buSzPts val="1800"/>
              <a:buNone/>
              <a:defRPr/>
            </a:lvl5pPr>
            <a:lvl6pPr lvl="5" algn="l">
              <a:lnSpc>
                <a:spcPct val="100000"/>
              </a:lnSpc>
              <a:spcBef>
                <a:spcPts val="0"/>
              </a:spcBef>
              <a:spcAft>
                <a:spcPts val="0"/>
              </a:spcAft>
              <a:buClr>
                <a:srgbClr val="32447F"/>
              </a:buClr>
              <a:buSzPts val="1800"/>
              <a:buNone/>
              <a:defRPr/>
            </a:lvl6pPr>
            <a:lvl7pPr lvl="6" algn="l">
              <a:lnSpc>
                <a:spcPct val="100000"/>
              </a:lnSpc>
              <a:spcBef>
                <a:spcPts val="0"/>
              </a:spcBef>
              <a:spcAft>
                <a:spcPts val="0"/>
              </a:spcAft>
              <a:buClr>
                <a:srgbClr val="32447F"/>
              </a:buClr>
              <a:buSzPts val="1800"/>
              <a:buNone/>
              <a:defRPr/>
            </a:lvl7pPr>
            <a:lvl8pPr lvl="7" algn="l">
              <a:lnSpc>
                <a:spcPct val="100000"/>
              </a:lnSpc>
              <a:spcBef>
                <a:spcPts val="0"/>
              </a:spcBef>
              <a:spcAft>
                <a:spcPts val="0"/>
              </a:spcAft>
              <a:buClr>
                <a:srgbClr val="32447F"/>
              </a:buClr>
              <a:buSzPts val="1800"/>
              <a:buNone/>
              <a:defRPr/>
            </a:lvl8pPr>
            <a:lvl9pPr lvl="8" algn="l">
              <a:lnSpc>
                <a:spcPct val="100000"/>
              </a:lnSpc>
              <a:spcBef>
                <a:spcPts val="0"/>
              </a:spcBef>
              <a:spcAft>
                <a:spcPts val="0"/>
              </a:spcAft>
              <a:buClr>
                <a:srgbClr val="32447F"/>
              </a:buClr>
              <a:buSzPts val="1800"/>
              <a:buNone/>
              <a:defRPr/>
            </a:lvl9pPr>
          </a:lstStyle>
          <a:p>
            <a:endParaRPr/>
          </a:p>
        </p:txBody>
      </p:sp>
      <p:sp>
        <p:nvSpPr>
          <p:cNvPr id="16" name="Google Shape;16;p20"/>
          <p:cNvSpPr txBox="1">
            <a:spLocks noGrp="1"/>
          </p:cNvSpPr>
          <p:nvPr>
            <p:ph type="body" idx="1"/>
          </p:nvPr>
        </p:nvSpPr>
        <p:spPr>
          <a:xfrm>
            <a:off x="615950" y="1789113"/>
            <a:ext cx="7729539" cy="426561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32447F"/>
              </a:buClr>
              <a:buSzPts val="1600"/>
              <a:buFont typeface="Arial"/>
              <a:buNone/>
              <a:defRPr>
                <a:solidFill>
                  <a:srgbClr val="32447F"/>
                </a:solidFill>
              </a:defRPr>
            </a:lvl1pPr>
            <a:lvl2pPr marL="914400" lvl="1" indent="-355600" algn="l">
              <a:lnSpc>
                <a:spcPct val="100000"/>
              </a:lnSpc>
              <a:spcBef>
                <a:spcPts val="0"/>
              </a:spcBef>
              <a:spcAft>
                <a:spcPts val="0"/>
              </a:spcAft>
              <a:buClr>
                <a:srgbClr val="32447F"/>
              </a:buClr>
              <a:buSzPts val="2000"/>
              <a:buFont typeface="Arial"/>
              <a:buChar char="▪"/>
              <a:defRPr>
                <a:solidFill>
                  <a:srgbClr val="32447F"/>
                </a:solidFill>
              </a:defRPr>
            </a:lvl2pPr>
            <a:lvl3pPr marL="1371600" lvl="2" indent="-350519" algn="l">
              <a:lnSpc>
                <a:spcPct val="100000"/>
              </a:lnSpc>
              <a:spcBef>
                <a:spcPts val="0"/>
              </a:spcBef>
              <a:spcAft>
                <a:spcPts val="0"/>
              </a:spcAft>
              <a:buClr>
                <a:srgbClr val="32447F"/>
              </a:buClr>
              <a:buSzPts val="1920"/>
              <a:buFont typeface="Arial"/>
              <a:buChar char="–"/>
              <a:defRPr>
                <a:solidFill>
                  <a:srgbClr val="32447F"/>
                </a:solidFill>
              </a:defRPr>
            </a:lvl3pPr>
            <a:lvl4pPr marL="1828800" lvl="3" indent="-350519" algn="l">
              <a:lnSpc>
                <a:spcPct val="100000"/>
              </a:lnSpc>
              <a:spcBef>
                <a:spcPts val="0"/>
              </a:spcBef>
              <a:spcAft>
                <a:spcPts val="0"/>
              </a:spcAft>
              <a:buClr>
                <a:srgbClr val="32447F"/>
              </a:buClr>
              <a:buSzPts val="1920"/>
              <a:buFont typeface="Arial"/>
              <a:buChar char="▫"/>
              <a:defRPr>
                <a:solidFill>
                  <a:srgbClr val="32447F"/>
                </a:solidFill>
              </a:defRPr>
            </a:lvl4pPr>
            <a:lvl5pPr marL="2286000" lvl="4" indent="-319023" algn="l">
              <a:lnSpc>
                <a:spcPct val="100000"/>
              </a:lnSpc>
              <a:spcBef>
                <a:spcPts val="0"/>
              </a:spcBef>
              <a:spcAft>
                <a:spcPts val="0"/>
              </a:spcAft>
              <a:buClr>
                <a:srgbClr val="32447F"/>
              </a:buClr>
              <a:buSzPts val="1424"/>
              <a:buFont typeface="Arial"/>
              <a:buChar char="-"/>
              <a:defRPr>
                <a:solidFill>
                  <a:srgbClr val="32447F"/>
                </a:solidFill>
              </a:defRPr>
            </a:lvl5pPr>
            <a:lvl6pPr marL="2743200" lvl="5" indent="-330326" algn="l">
              <a:lnSpc>
                <a:spcPct val="100000"/>
              </a:lnSpc>
              <a:spcBef>
                <a:spcPts val="0"/>
              </a:spcBef>
              <a:spcAft>
                <a:spcPts val="0"/>
              </a:spcAft>
              <a:buClr>
                <a:srgbClr val="000000"/>
              </a:buClr>
              <a:buSzPts val="1602"/>
              <a:buChar char="-"/>
              <a:defRPr/>
            </a:lvl6pPr>
            <a:lvl7pPr marL="3200400" lvl="6" indent="-330326" algn="l">
              <a:lnSpc>
                <a:spcPct val="100000"/>
              </a:lnSpc>
              <a:spcBef>
                <a:spcPts val="0"/>
              </a:spcBef>
              <a:spcAft>
                <a:spcPts val="0"/>
              </a:spcAft>
              <a:buClr>
                <a:srgbClr val="000000"/>
              </a:buClr>
              <a:buSzPts val="1602"/>
              <a:buChar char="-"/>
              <a:defRPr/>
            </a:lvl7pPr>
            <a:lvl8pPr marL="3657600" lvl="7" indent="-330327" algn="l">
              <a:lnSpc>
                <a:spcPct val="100000"/>
              </a:lnSpc>
              <a:spcBef>
                <a:spcPts val="0"/>
              </a:spcBef>
              <a:spcAft>
                <a:spcPts val="0"/>
              </a:spcAft>
              <a:buClr>
                <a:srgbClr val="000000"/>
              </a:buClr>
              <a:buSzPts val="1602"/>
              <a:buChar char="-"/>
              <a:defRPr/>
            </a:lvl8pPr>
            <a:lvl9pPr marL="4114800" lvl="8" indent="-330327" algn="l">
              <a:lnSpc>
                <a:spcPct val="100000"/>
              </a:lnSpc>
              <a:spcBef>
                <a:spcPts val="0"/>
              </a:spcBef>
              <a:spcAft>
                <a:spcPts val="0"/>
              </a:spcAft>
              <a:buClr>
                <a:srgbClr val="000000"/>
              </a:buClr>
              <a:buSzPts val="1602"/>
              <a:buChar char="-"/>
              <a:defRPr/>
            </a:lvl9pPr>
          </a:lstStyle>
          <a:p>
            <a:endParaRPr/>
          </a:p>
        </p:txBody>
      </p:sp>
      <p:pic>
        <p:nvPicPr>
          <p:cNvPr id="17" name="Google Shape;17;p20"/>
          <p:cNvPicPr preferRelativeResize="0"/>
          <p:nvPr/>
        </p:nvPicPr>
        <p:blipFill>
          <a:blip r:embed="rId2">
            <a:alphaModFix/>
          </a:blip>
          <a:stretch>
            <a:fillRect/>
          </a:stretch>
        </p:blipFill>
        <p:spPr>
          <a:xfrm>
            <a:off x="7276451" y="125350"/>
            <a:ext cx="1591301" cy="4312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sp>
        <p:nvSpPr>
          <p:cNvPr id="19" name="Google Shape;19;p21"/>
          <p:cNvSpPr txBox="1">
            <a:spLocks noGrp="1"/>
          </p:cNvSpPr>
          <p:nvPr>
            <p:ph type="sldNum" idx="12"/>
          </p:nvPr>
        </p:nvSpPr>
        <p:spPr>
          <a:xfrm>
            <a:off x="4327525" y="6048025"/>
            <a:ext cx="2089150" cy="357688"/>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000000"/>
              </a:buClr>
              <a:buSzPts val="1200"/>
              <a:buFont typeface="Arial"/>
              <a:buNone/>
              <a:defRPr sz="1200"/>
            </a:lvl1pPr>
            <a:lvl2pPr marL="0" lvl="1" indent="0" algn="r">
              <a:lnSpc>
                <a:spcPct val="100000"/>
              </a:lnSpc>
              <a:spcBef>
                <a:spcPts val="0"/>
              </a:spcBef>
              <a:spcAft>
                <a:spcPts val="0"/>
              </a:spcAft>
              <a:buClr>
                <a:srgbClr val="000000"/>
              </a:buClr>
              <a:buSzPts val="1200"/>
              <a:buFont typeface="Arial"/>
              <a:buNone/>
              <a:defRPr sz="1200"/>
            </a:lvl2pPr>
            <a:lvl3pPr marL="0" lvl="2" indent="0" algn="r">
              <a:lnSpc>
                <a:spcPct val="100000"/>
              </a:lnSpc>
              <a:spcBef>
                <a:spcPts val="0"/>
              </a:spcBef>
              <a:spcAft>
                <a:spcPts val="0"/>
              </a:spcAft>
              <a:buClr>
                <a:srgbClr val="000000"/>
              </a:buClr>
              <a:buSzPts val="1200"/>
              <a:buFont typeface="Arial"/>
              <a:buNone/>
              <a:defRPr sz="1200"/>
            </a:lvl3pPr>
            <a:lvl4pPr marL="0" lvl="3" indent="0" algn="r">
              <a:lnSpc>
                <a:spcPct val="100000"/>
              </a:lnSpc>
              <a:spcBef>
                <a:spcPts val="0"/>
              </a:spcBef>
              <a:spcAft>
                <a:spcPts val="0"/>
              </a:spcAft>
              <a:buClr>
                <a:srgbClr val="000000"/>
              </a:buClr>
              <a:buSzPts val="1200"/>
              <a:buFont typeface="Arial"/>
              <a:buNone/>
              <a:defRPr sz="1200"/>
            </a:lvl4pPr>
            <a:lvl5pPr marL="0" lvl="4" indent="0" algn="r">
              <a:lnSpc>
                <a:spcPct val="100000"/>
              </a:lnSpc>
              <a:spcBef>
                <a:spcPts val="0"/>
              </a:spcBef>
              <a:spcAft>
                <a:spcPts val="0"/>
              </a:spcAft>
              <a:buClr>
                <a:srgbClr val="000000"/>
              </a:buClr>
              <a:buSzPts val="1200"/>
              <a:buFont typeface="Arial"/>
              <a:buNone/>
              <a:defRPr sz="1200"/>
            </a:lvl5pPr>
            <a:lvl6pPr marL="0" lvl="5" indent="0" algn="r">
              <a:lnSpc>
                <a:spcPct val="100000"/>
              </a:lnSpc>
              <a:spcBef>
                <a:spcPts val="0"/>
              </a:spcBef>
              <a:spcAft>
                <a:spcPts val="0"/>
              </a:spcAft>
              <a:buClr>
                <a:srgbClr val="000000"/>
              </a:buClr>
              <a:buSzPts val="1200"/>
              <a:buFont typeface="Arial"/>
              <a:buNone/>
              <a:defRPr sz="1200"/>
            </a:lvl6pPr>
            <a:lvl7pPr marL="0" lvl="6" indent="0" algn="r">
              <a:lnSpc>
                <a:spcPct val="100000"/>
              </a:lnSpc>
              <a:spcBef>
                <a:spcPts val="0"/>
              </a:spcBef>
              <a:spcAft>
                <a:spcPts val="0"/>
              </a:spcAft>
              <a:buClr>
                <a:srgbClr val="000000"/>
              </a:buClr>
              <a:buSzPts val="1200"/>
              <a:buFont typeface="Arial"/>
              <a:buNone/>
              <a:defRPr sz="1200"/>
            </a:lvl7pPr>
            <a:lvl8pPr marL="0" lvl="7" indent="0" algn="r">
              <a:lnSpc>
                <a:spcPct val="100000"/>
              </a:lnSpc>
              <a:spcBef>
                <a:spcPts val="0"/>
              </a:spcBef>
              <a:spcAft>
                <a:spcPts val="0"/>
              </a:spcAft>
              <a:buClr>
                <a:srgbClr val="000000"/>
              </a:buClr>
              <a:buSzPts val="1200"/>
              <a:buFont typeface="Arial"/>
              <a:buNone/>
              <a:defRPr sz="1200"/>
            </a:lvl8pPr>
            <a:lvl9pPr marL="0" lvl="8" indent="0" algn="r">
              <a:lnSpc>
                <a:spcPct val="100000"/>
              </a:lnSpc>
              <a:spcBef>
                <a:spcPts val="0"/>
              </a:spcBef>
              <a:spcAft>
                <a:spcPts val="0"/>
              </a:spcAft>
              <a:buClr>
                <a:srgbClr val="000000"/>
              </a:buClr>
              <a:buSzPts val="1200"/>
              <a:buFont typeface="Arial"/>
              <a:buNone/>
              <a:defRPr sz="12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20"/>
        <p:cNvGrpSpPr/>
        <p:nvPr/>
      </p:nvGrpSpPr>
      <p:grpSpPr>
        <a:xfrm>
          <a:off x="0" y="0"/>
          <a:ext cx="0" cy="0"/>
          <a:chOff x="0" y="0"/>
          <a:chExt cx="0" cy="0"/>
        </a:xfrm>
      </p:grpSpPr>
      <p:sp>
        <p:nvSpPr>
          <p:cNvPr id="21" name="Google Shape;21;p22"/>
          <p:cNvSpPr txBox="1">
            <a:spLocks noGrp="1"/>
          </p:cNvSpPr>
          <p:nvPr>
            <p:ph type="sldNum" idx="12"/>
          </p:nvPr>
        </p:nvSpPr>
        <p:spPr>
          <a:xfrm>
            <a:off x="8516938" y="6438771"/>
            <a:ext cx="153963" cy="135546"/>
          </a:xfrm>
          <a:prstGeom prst="rect">
            <a:avLst/>
          </a:prstGeom>
          <a:noFill/>
          <a:ln>
            <a:noFill/>
          </a:ln>
        </p:spPr>
        <p:txBody>
          <a:bodyPr spcFirstLastPara="1" wrap="square" lIns="0" tIns="0" rIns="0" bIns="0" anchor="ctr" anchorCtr="0">
            <a:spAutoFit/>
          </a:bodyPr>
          <a:lstStyle>
            <a:lvl1pPr marL="0" marR="0" lvl="0" indent="0" algn="l">
              <a:lnSpc>
                <a:spcPct val="100000"/>
              </a:lnSpc>
              <a:spcBef>
                <a:spcPts val="0"/>
              </a:spcBef>
              <a:spcAft>
                <a:spcPts val="0"/>
              </a:spcAft>
              <a:buClr>
                <a:srgbClr val="32447F"/>
              </a:buClr>
              <a:buSzPts val="1000"/>
              <a:buFont typeface="Arial"/>
              <a:buNone/>
              <a:defRPr sz="1000">
                <a:solidFill>
                  <a:srgbClr val="32447F"/>
                </a:solidFill>
              </a:defRPr>
            </a:lvl1pPr>
            <a:lvl2pPr marL="0" marR="0" lvl="1" indent="0" algn="l">
              <a:lnSpc>
                <a:spcPct val="100000"/>
              </a:lnSpc>
              <a:spcBef>
                <a:spcPts val="0"/>
              </a:spcBef>
              <a:spcAft>
                <a:spcPts val="0"/>
              </a:spcAft>
              <a:buClr>
                <a:srgbClr val="32447F"/>
              </a:buClr>
              <a:buSzPts val="1000"/>
              <a:buFont typeface="Arial"/>
              <a:buNone/>
              <a:defRPr sz="1000">
                <a:solidFill>
                  <a:srgbClr val="32447F"/>
                </a:solidFill>
              </a:defRPr>
            </a:lvl2pPr>
            <a:lvl3pPr marL="0" marR="0" lvl="2" indent="0" algn="l">
              <a:lnSpc>
                <a:spcPct val="100000"/>
              </a:lnSpc>
              <a:spcBef>
                <a:spcPts val="0"/>
              </a:spcBef>
              <a:spcAft>
                <a:spcPts val="0"/>
              </a:spcAft>
              <a:buClr>
                <a:srgbClr val="32447F"/>
              </a:buClr>
              <a:buSzPts val="1000"/>
              <a:buFont typeface="Arial"/>
              <a:buNone/>
              <a:defRPr sz="1000">
                <a:solidFill>
                  <a:srgbClr val="32447F"/>
                </a:solidFill>
              </a:defRPr>
            </a:lvl3pPr>
            <a:lvl4pPr marL="0" marR="0" lvl="3" indent="0" algn="l">
              <a:lnSpc>
                <a:spcPct val="100000"/>
              </a:lnSpc>
              <a:spcBef>
                <a:spcPts val="0"/>
              </a:spcBef>
              <a:spcAft>
                <a:spcPts val="0"/>
              </a:spcAft>
              <a:buClr>
                <a:srgbClr val="32447F"/>
              </a:buClr>
              <a:buSzPts val="1000"/>
              <a:buFont typeface="Arial"/>
              <a:buNone/>
              <a:defRPr sz="1000">
                <a:solidFill>
                  <a:srgbClr val="32447F"/>
                </a:solidFill>
              </a:defRPr>
            </a:lvl4pPr>
            <a:lvl5pPr marL="0" marR="0" lvl="4" indent="0" algn="l">
              <a:lnSpc>
                <a:spcPct val="100000"/>
              </a:lnSpc>
              <a:spcBef>
                <a:spcPts val="0"/>
              </a:spcBef>
              <a:spcAft>
                <a:spcPts val="0"/>
              </a:spcAft>
              <a:buClr>
                <a:srgbClr val="32447F"/>
              </a:buClr>
              <a:buSzPts val="1000"/>
              <a:buFont typeface="Arial"/>
              <a:buNone/>
              <a:defRPr sz="1000">
                <a:solidFill>
                  <a:srgbClr val="32447F"/>
                </a:solidFill>
              </a:defRPr>
            </a:lvl5pPr>
            <a:lvl6pPr marL="0" marR="0" lvl="5" indent="0" algn="l">
              <a:lnSpc>
                <a:spcPct val="100000"/>
              </a:lnSpc>
              <a:spcBef>
                <a:spcPts val="0"/>
              </a:spcBef>
              <a:spcAft>
                <a:spcPts val="0"/>
              </a:spcAft>
              <a:buClr>
                <a:srgbClr val="32447F"/>
              </a:buClr>
              <a:buSzPts val="1000"/>
              <a:buFont typeface="Arial"/>
              <a:buNone/>
              <a:defRPr sz="1000">
                <a:solidFill>
                  <a:srgbClr val="32447F"/>
                </a:solidFill>
              </a:defRPr>
            </a:lvl6pPr>
            <a:lvl7pPr marL="0" marR="0" lvl="6" indent="0" algn="l">
              <a:lnSpc>
                <a:spcPct val="100000"/>
              </a:lnSpc>
              <a:spcBef>
                <a:spcPts val="0"/>
              </a:spcBef>
              <a:spcAft>
                <a:spcPts val="0"/>
              </a:spcAft>
              <a:buClr>
                <a:srgbClr val="32447F"/>
              </a:buClr>
              <a:buSzPts val="1000"/>
              <a:buFont typeface="Arial"/>
              <a:buNone/>
              <a:defRPr sz="1000">
                <a:solidFill>
                  <a:srgbClr val="32447F"/>
                </a:solidFill>
              </a:defRPr>
            </a:lvl7pPr>
            <a:lvl8pPr marL="0" marR="0" lvl="7" indent="0" algn="l">
              <a:lnSpc>
                <a:spcPct val="100000"/>
              </a:lnSpc>
              <a:spcBef>
                <a:spcPts val="0"/>
              </a:spcBef>
              <a:spcAft>
                <a:spcPts val="0"/>
              </a:spcAft>
              <a:buClr>
                <a:srgbClr val="32447F"/>
              </a:buClr>
              <a:buSzPts val="1000"/>
              <a:buFont typeface="Arial"/>
              <a:buNone/>
              <a:defRPr sz="1000">
                <a:solidFill>
                  <a:srgbClr val="32447F"/>
                </a:solidFill>
              </a:defRPr>
            </a:lvl8pPr>
            <a:lvl9pPr marL="0" marR="0" lvl="8" indent="0" algn="l">
              <a:lnSpc>
                <a:spcPct val="100000"/>
              </a:lnSpc>
              <a:spcBef>
                <a:spcPts val="0"/>
              </a:spcBef>
              <a:spcAft>
                <a:spcPts val="0"/>
              </a:spcAft>
              <a:buClr>
                <a:srgbClr val="32447F"/>
              </a:buClr>
              <a:buSzPts val="1000"/>
              <a:buFont typeface="Arial"/>
              <a:buNone/>
              <a:defRPr sz="1000">
                <a:solidFill>
                  <a:srgbClr val="32447F"/>
                </a:solidFill>
              </a:defRPr>
            </a:lvl9pPr>
          </a:lstStyle>
          <a:p>
            <a:pPr marL="0" lvl="0" indent="0" algn="l" rtl="0">
              <a:spcBef>
                <a:spcPts val="0"/>
              </a:spcBef>
              <a:spcAft>
                <a:spcPts val="0"/>
              </a:spcAft>
              <a:buNone/>
            </a:pPr>
            <a:fld id="{00000000-1234-1234-1234-123412341234}" type="slidenum">
              <a:rPr lang="en-US"/>
              <a:t>‹#›</a:t>
            </a:fld>
            <a:endParaRPr sz="1200">
              <a:solidFill>
                <a:srgbClr val="000000"/>
              </a:solidFill>
            </a:endParaRPr>
          </a:p>
        </p:txBody>
      </p:sp>
      <p:sp>
        <p:nvSpPr>
          <p:cNvPr id="22" name="Google Shape;22;p22"/>
          <p:cNvSpPr txBox="1">
            <a:spLocks noGrp="1"/>
          </p:cNvSpPr>
          <p:nvPr>
            <p:ph type="title"/>
          </p:nvPr>
        </p:nvSpPr>
        <p:spPr>
          <a:xfrm>
            <a:off x="119062" y="377270"/>
            <a:ext cx="8618538" cy="29238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32447F"/>
              </a:buClr>
              <a:buSzPts val="1900"/>
              <a:buFont typeface="Arial"/>
              <a:buNone/>
              <a:defRPr>
                <a:latin typeface="Arial"/>
                <a:ea typeface="Arial"/>
                <a:cs typeface="Arial"/>
                <a:sym typeface="Arial"/>
              </a:defRPr>
            </a:lvl1pPr>
            <a:lvl2pPr lvl="1" algn="l">
              <a:lnSpc>
                <a:spcPct val="100000"/>
              </a:lnSpc>
              <a:spcBef>
                <a:spcPts val="0"/>
              </a:spcBef>
              <a:spcAft>
                <a:spcPts val="0"/>
              </a:spcAft>
              <a:buClr>
                <a:srgbClr val="32447F"/>
              </a:buClr>
              <a:buSzPts val="1800"/>
              <a:buNone/>
              <a:defRPr/>
            </a:lvl2pPr>
            <a:lvl3pPr lvl="2" algn="l">
              <a:lnSpc>
                <a:spcPct val="100000"/>
              </a:lnSpc>
              <a:spcBef>
                <a:spcPts val="0"/>
              </a:spcBef>
              <a:spcAft>
                <a:spcPts val="0"/>
              </a:spcAft>
              <a:buClr>
                <a:srgbClr val="32447F"/>
              </a:buClr>
              <a:buSzPts val="1800"/>
              <a:buNone/>
              <a:defRPr/>
            </a:lvl3pPr>
            <a:lvl4pPr lvl="3" algn="l">
              <a:lnSpc>
                <a:spcPct val="100000"/>
              </a:lnSpc>
              <a:spcBef>
                <a:spcPts val="0"/>
              </a:spcBef>
              <a:spcAft>
                <a:spcPts val="0"/>
              </a:spcAft>
              <a:buClr>
                <a:srgbClr val="32447F"/>
              </a:buClr>
              <a:buSzPts val="1800"/>
              <a:buNone/>
              <a:defRPr/>
            </a:lvl4pPr>
            <a:lvl5pPr lvl="4" algn="l">
              <a:lnSpc>
                <a:spcPct val="100000"/>
              </a:lnSpc>
              <a:spcBef>
                <a:spcPts val="0"/>
              </a:spcBef>
              <a:spcAft>
                <a:spcPts val="0"/>
              </a:spcAft>
              <a:buClr>
                <a:srgbClr val="32447F"/>
              </a:buClr>
              <a:buSzPts val="1800"/>
              <a:buNone/>
              <a:defRPr/>
            </a:lvl5pPr>
            <a:lvl6pPr lvl="5" algn="l">
              <a:lnSpc>
                <a:spcPct val="100000"/>
              </a:lnSpc>
              <a:spcBef>
                <a:spcPts val="0"/>
              </a:spcBef>
              <a:spcAft>
                <a:spcPts val="0"/>
              </a:spcAft>
              <a:buClr>
                <a:srgbClr val="32447F"/>
              </a:buClr>
              <a:buSzPts val="1800"/>
              <a:buNone/>
              <a:defRPr/>
            </a:lvl6pPr>
            <a:lvl7pPr lvl="6" algn="l">
              <a:lnSpc>
                <a:spcPct val="100000"/>
              </a:lnSpc>
              <a:spcBef>
                <a:spcPts val="0"/>
              </a:spcBef>
              <a:spcAft>
                <a:spcPts val="0"/>
              </a:spcAft>
              <a:buClr>
                <a:srgbClr val="32447F"/>
              </a:buClr>
              <a:buSzPts val="1800"/>
              <a:buNone/>
              <a:defRPr/>
            </a:lvl7pPr>
            <a:lvl8pPr lvl="7" algn="l">
              <a:lnSpc>
                <a:spcPct val="100000"/>
              </a:lnSpc>
              <a:spcBef>
                <a:spcPts val="0"/>
              </a:spcBef>
              <a:spcAft>
                <a:spcPts val="0"/>
              </a:spcAft>
              <a:buClr>
                <a:srgbClr val="32447F"/>
              </a:buClr>
              <a:buSzPts val="1800"/>
              <a:buNone/>
              <a:defRPr/>
            </a:lvl8pPr>
            <a:lvl9pPr lvl="8" algn="l">
              <a:lnSpc>
                <a:spcPct val="100000"/>
              </a:lnSpc>
              <a:spcBef>
                <a:spcPts val="0"/>
              </a:spcBef>
              <a:spcAft>
                <a:spcPts val="0"/>
              </a:spcAft>
              <a:buClr>
                <a:srgbClr val="32447F"/>
              </a:buClr>
              <a:buSzPts val="1800"/>
              <a:buNone/>
              <a:defRPr/>
            </a:lvl9pPr>
          </a:lstStyle>
          <a:p>
            <a:endParaRPr/>
          </a:p>
        </p:txBody>
      </p:sp>
      <p:sp>
        <p:nvSpPr>
          <p:cNvPr id="23" name="Google Shape;23;p22"/>
          <p:cNvSpPr txBox="1">
            <a:spLocks noGrp="1"/>
          </p:cNvSpPr>
          <p:nvPr>
            <p:ph type="body" idx="1"/>
          </p:nvPr>
        </p:nvSpPr>
        <p:spPr>
          <a:xfrm>
            <a:off x="615950" y="1789113"/>
            <a:ext cx="7729500" cy="426570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32447F"/>
              </a:buClr>
              <a:buSzPts val="1600"/>
              <a:buFont typeface="Arial"/>
              <a:buNone/>
              <a:defRPr>
                <a:solidFill>
                  <a:srgbClr val="32447F"/>
                </a:solidFill>
              </a:defRPr>
            </a:lvl1pPr>
            <a:lvl2pPr marL="914400" lvl="1" indent="-355600" algn="l">
              <a:lnSpc>
                <a:spcPct val="100000"/>
              </a:lnSpc>
              <a:spcBef>
                <a:spcPts val="0"/>
              </a:spcBef>
              <a:spcAft>
                <a:spcPts val="0"/>
              </a:spcAft>
              <a:buClr>
                <a:srgbClr val="32447F"/>
              </a:buClr>
              <a:buSzPts val="2000"/>
              <a:buFont typeface="Arial"/>
              <a:buChar char="▪"/>
              <a:defRPr>
                <a:solidFill>
                  <a:srgbClr val="32447F"/>
                </a:solidFill>
              </a:defRPr>
            </a:lvl2pPr>
            <a:lvl3pPr marL="1371600" lvl="2" indent="-350519" algn="l">
              <a:lnSpc>
                <a:spcPct val="100000"/>
              </a:lnSpc>
              <a:spcBef>
                <a:spcPts val="0"/>
              </a:spcBef>
              <a:spcAft>
                <a:spcPts val="0"/>
              </a:spcAft>
              <a:buClr>
                <a:srgbClr val="32447F"/>
              </a:buClr>
              <a:buSzPts val="1920"/>
              <a:buFont typeface="Arial"/>
              <a:buChar char="–"/>
              <a:defRPr>
                <a:solidFill>
                  <a:srgbClr val="32447F"/>
                </a:solidFill>
              </a:defRPr>
            </a:lvl3pPr>
            <a:lvl4pPr marL="1828800" lvl="3" indent="-350519" algn="l">
              <a:lnSpc>
                <a:spcPct val="100000"/>
              </a:lnSpc>
              <a:spcBef>
                <a:spcPts val="0"/>
              </a:spcBef>
              <a:spcAft>
                <a:spcPts val="0"/>
              </a:spcAft>
              <a:buClr>
                <a:srgbClr val="32447F"/>
              </a:buClr>
              <a:buSzPts val="1920"/>
              <a:buFont typeface="Arial"/>
              <a:buChar char="▫"/>
              <a:defRPr>
                <a:solidFill>
                  <a:srgbClr val="32447F"/>
                </a:solidFill>
              </a:defRPr>
            </a:lvl4pPr>
            <a:lvl5pPr marL="2286000" lvl="4" indent="-319023" algn="l">
              <a:lnSpc>
                <a:spcPct val="100000"/>
              </a:lnSpc>
              <a:spcBef>
                <a:spcPts val="0"/>
              </a:spcBef>
              <a:spcAft>
                <a:spcPts val="0"/>
              </a:spcAft>
              <a:buClr>
                <a:srgbClr val="32447F"/>
              </a:buClr>
              <a:buSzPts val="1424"/>
              <a:buFont typeface="Arial"/>
              <a:buChar char="-"/>
              <a:defRPr>
                <a:solidFill>
                  <a:srgbClr val="32447F"/>
                </a:solidFill>
              </a:defRPr>
            </a:lvl5pPr>
            <a:lvl6pPr marL="2743200" lvl="5" indent="-330326" algn="l">
              <a:lnSpc>
                <a:spcPct val="100000"/>
              </a:lnSpc>
              <a:spcBef>
                <a:spcPts val="0"/>
              </a:spcBef>
              <a:spcAft>
                <a:spcPts val="0"/>
              </a:spcAft>
              <a:buClr>
                <a:srgbClr val="000000"/>
              </a:buClr>
              <a:buSzPts val="1602"/>
              <a:buChar char="-"/>
              <a:defRPr/>
            </a:lvl6pPr>
            <a:lvl7pPr marL="3200400" lvl="6" indent="-330326" algn="l">
              <a:lnSpc>
                <a:spcPct val="100000"/>
              </a:lnSpc>
              <a:spcBef>
                <a:spcPts val="0"/>
              </a:spcBef>
              <a:spcAft>
                <a:spcPts val="0"/>
              </a:spcAft>
              <a:buClr>
                <a:srgbClr val="000000"/>
              </a:buClr>
              <a:buSzPts val="1602"/>
              <a:buChar char="-"/>
              <a:defRPr/>
            </a:lvl7pPr>
            <a:lvl8pPr marL="3657600" lvl="7" indent="-330327" algn="l">
              <a:lnSpc>
                <a:spcPct val="100000"/>
              </a:lnSpc>
              <a:spcBef>
                <a:spcPts val="0"/>
              </a:spcBef>
              <a:spcAft>
                <a:spcPts val="0"/>
              </a:spcAft>
              <a:buClr>
                <a:srgbClr val="000000"/>
              </a:buClr>
              <a:buSzPts val="1602"/>
              <a:buChar char="-"/>
              <a:defRPr/>
            </a:lvl8pPr>
            <a:lvl9pPr marL="4114800" lvl="8" indent="-330327" algn="l">
              <a:lnSpc>
                <a:spcPct val="100000"/>
              </a:lnSpc>
              <a:spcBef>
                <a:spcPts val="0"/>
              </a:spcBef>
              <a:spcAft>
                <a:spcPts val="0"/>
              </a:spcAft>
              <a:buClr>
                <a:srgbClr val="000000"/>
              </a:buClr>
              <a:buSzPts val="1602"/>
              <a:buChar char="-"/>
              <a:defRPr/>
            </a:lvl9pPr>
          </a:lstStyle>
          <a:p>
            <a:endParaRPr/>
          </a:p>
        </p:txBody>
      </p:sp>
      <p:pic>
        <p:nvPicPr>
          <p:cNvPr id="24" name="Google Shape;24;p22"/>
          <p:cNvPicPr preferRelativeResize="0"/>
          <p:nvPr/>
        </p:nvPicPr>
        <p:blipFill>
          <a:blip r:embed="rId2">
            <a:alphaModFix/>
          </a:blip>
          <a:stretch>
            <a:fillRect/>
          </a:stretch>
        </p:blipFill>
        <p:spPr>
          <a:xfrm>
            <a:off x="7276451" y="125350"/>
            <a:ext cx="1591301" cy="431225"/>
          </a:xfrm>
          <a:prstGeom prst="rect">
            <a:avLst/>
          </a:prstGeom>
          <a:noFill/>
          <a:ln>
            <a:noFill/>
          </a:ln>
        </p:spPr>
      </p:pic>
      <p:sp>
        <p:nvSpPr>
          <p:cNvPr id="25" name="Google Shape;25;p22"/>
          <p:cNvSpPr txBox="1"/>
          <p:nvPr/>
        </p:nvSpPr>
        <p:spPr>
          <a:xfrm>
            <a:off x="2971207" y="6481848"/>
            <a:ext cx="3293100" cy="195900"/>
          </a:xfrm>
          <a:prstGeom prst="rect">
            <a:avLst/>
          </a:prstGeom>
          <a:noFill/>
          <a:ln>
            <a:noFill/>
          </a:ln>
        </p:spPr>
        <p:txBody>
          <a:bodyPr spcFirstLastPara="1" wrap="square" lIns="36000" tIns="36000" rIns="36000" bIns="36000" anchor="t" anchorCtr="0">
            <a:spAutoFit/>
          </a:bodyPr>
          <a:lstStyle/>
          <a:p>
            <a:pPr marL="0" marR="0" lvl="0" indent="0" algn="ctr" rtl="0">
              <a:lnSpc>
                <a:spcPct val="100000"/>
              </a:lnSpc>
              <a:spcBef>
                <a:spcPts val="0"/>
              </a:spcBef>
              <a:spcAft>
                <a:spcPts val="0"/>
              </a:spcAft>
              <a:buClr>
                <a:srgbClr val="A6A6A6"/>
              </a:buClr>
              <a:buSzPts val="1000"/>
              <a:buFont typeface="Arial"/>
              <a:buNone/>
            </a:pPr>
            <a:r>
              <a:rPr lang="en-US" sz="800" b="0" i="0" u="none" strike="noStrike" cap="none">
                <a:solidFill>
                  <a:srgbClr val="A6A6A6"/>
                </a:solidFill>
                <a:latin typeface="Arial"/>
                <a:ea typeface="Arial"/>
                <a:cs typeface="Arial"/>
                <a:sym typeface="Arial"/>
              </a:rPr>
              <a:t>Copyright © FOCUS CHANNEL Inc. All Rights Reserved.</a:t>
            </a:r>
            <a:endParaRPr sz="12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_タイトルとコンテンツ">
  <p:cSld name="1_タイトルとコンテンツ">
    <p:spTree>
      <p:nvGrpSpPr>
        <p:cNvPr id="1" name="Shape 26"/>
        <p:cNvGrpSpPr/>
        <p:nvPr/>
      </p:nvGrpSpPr>
      <p:grpSpPr>
        <a:xfrm>
          <a:off x="0" y="0"/>
          <a:ext cx="0" cy="0"/>
          <a:chOff x="0" y="0"/>
          <a:chExt cx="0" cy="0"/>
        </a:xfrm>
      </p:grpSpPr>
      <p:sp>
        <p:nvSpPr>
          <p:cNvPr id="27" name="Google Shape;27;p23"/>
          <p:cNvSpPr txBox="1">
            <a:spLocks noGrp="1"/>
          </p:cNvSpPr>
          <p:nvPr>
            <p:ph type="sldNum" idx="12"/>
          </p:nvPr>
        </p:nvSpPr>
        <p:spPr>
          <a:xfrm>
            <a:off x="8516938" y="6438771"/>
            <a:ext cx="153963" cy="135546"/>
          </a:xfrm>
          <a:prstGeom prst="rect">
            <a:avLst/>
          </a:prstGeom>
          <a:noFill/>
          <a:ln>
            <a:noFill/>
          </a:ln>
        </p:spPr>
        <p:txBody>
          <a:bodyPr spcFirstLastPara="1" wrap="square" lIns="0" tIns="0" rIns="0" bIns="0" anchor="ctr" anchorCtr="0">
            <a:spAutoFit/>
          </a:bodyPr>
          <a:lstStyle>
            <a:lvl1pPr marL="0" marR="0" lvl="0" indent="0" algn="l">
              <a:lnSpc>
                <a:spcPct val="100000"/>
              </a:lnSpc>
              <a:spcBef>
                <a:spcPts val="0"/>
              </a:spcBef>
              <a:spcAft>
                <a:spcPts val="0"/>
              </a:spcAft>
              <a:buClr>
                <a:srgbClr val="32447F"/>
              </a:buClr>
              <a:buSzPts val="1000"/>
              <a:buFont typeface="Arial"/>
              <a:buNone/>
              <a:defRPr sz="1000">
                <a:solidFill>
                  <a:srgbClr val="32447F"/>
                </a:solidFill>
              </a:defRPr>
            </a:lvl1pPr>
            <a:lvl2pPr marL="0" marR="0" lvl="1" indent="0" algn="l">
              <a:lnSpc>
                <a:spcPct val="100000"/>
              </a:lnSpc>
              <a:spcBef>
                <a:spcPts val="0"/>
              </a:spcBef>
              <a:spcAft>
                <a:spcPts val="0"/>
              </a:spcAft>
              <a:buClr>
                <a:srgbClr val="32447F"/>
              </a:buClr>
              <a:buSzPts val="1000"/>
              <a:buFont typeface="Arial"/>
              <a:buNone/>
              <a:defRPr sz="1000">
                <a:solidFill>
                  <a:srgbClr val="32447F"/>
                </a:solidFill>
              </a:defRPr>
            </a:lvl2pPr>
            <a:lvl3pPr marL="0" marR="0" lvl="2" indent="0" algn="l">
              <a:lnSpc>
                <a:spcPct val="100000"/>
              </a:lnSpc>
              <a:spcBef>
                <a:spcPts val="0"/>
              </a:spcBef>
              <a:spcAft>
                <a:spcPts val="0"/>
              </a:spcAft>
              <a:buClr>
                <a:srgbClr val="32447F"/>
              </a:buClr>
              <a:buSzPts val="1000"/>
              <a:buFont typeface="Arial"/>
              <a:buNone/>
              <a:defRPr sz="1000">
                <a:solidFill>
                  <a:srgbClr val="32447F"/>
                </a:solidFill>
              </a:defRPr>
            </a:lvl3pPr>
            <a:lvl4pPr marL="0" marR="0" lvl="3" indent="0" algn="l">
              <a:lnSpc>
                <a:spcPct val="100000"/>
              </a:lnSpc>
              <a:spcBef>
                <a:spcPts val="0"/>
              </a:spcBef>
              <a:spcAft>
                <a:spcPts val="0"/>
              </a:spcAft>
              <a:buClr>
                <a:srgbClr val="32447F"/>
              </a:buClr>
              <a:buSzPts val="1000"/>
              <a:buFont typeface="Arial"/>
              <a:buNone/>
              <a:defRPr sz="1000">
                <a:solidFill>
                  <a:srgbClr val="32447F"/>
                </a:solidFill>
              </a:defRPr>
            </a:lvl4pPr>
            <a:lvl5pPr marL="0" marR="0" lvl="4" indent="0" algn="l">
              <a:lnSpc>
                <a:spcPct val="100000"/>
              </a:lnSpc>
              <a:spcBef>
                <a:spcPts val="0"/>
              </a:spcBef>
              <a:spcAft>
                <a:spcPts val="0"/>
              </a:spcAft>
              <a:buClr>
                <a:srgbClr val="32447F"/>
              </a:buClr>
              <a:buSzPts val="1000"/>
              <a:buFont typeface="Arial"/>
              <a:buNone/>
              <a:defRPr sz="1000">
                <a:solidFill>
                  <a:srgbClr val="32447F"/>
                </a:solidFill>
              </a:defRPr>
            </a:lvl5pPr>
            <a:lvl6pPr marL="0" marR="0" lvl="5" indent="0" algn="l">
              <a:lnSpc>
                <a:spcPct val="100000"/>
              </a:lnSpc>
              <a:spcBef>
                <a:spcPts val="0"/>
              </a:spcBef>
              <a:spcAft>
                <a:spcPts val="0"/>
              </a:spcAft>
              <a:buClr>
                <a:srgbClr val="32447F"/>
              </a:buClr>
              <a:buSzPts val="1000"/>
              <a:buFont typeface="Arial"/>
              <a:buNone/>
              <a:defRPr sz="1000">
                <a:solidFill>
                  <a:srgbClr val="32447F"/>
                </a:solidFill>
              </a:defRPr>
            </a:lvl6pPr>
            <a:lvl7pPr marL="0" marR="0" lvl="6" indent="0" algn="l">
              <a:lnSpc>
                <a:spcPct val="100000"/>
              </a:lnSpc>
              <a:spcBef>
                <a:spcPts val="0"/>
              </a:spcBef>
              <a:spcAft>
                <a:spcPts val="0"/>
              </a:spcAft>
              <a:buClr>
                <a:srgbClr val="32447F"/>
              </a:buClr>
              <a:buSzPts val="1000"/>
              <a:buFont typeface="Arial"/>
              <a:buNone/>
              <a:defRPr sz="1000">
                <a:solidFill>
                  <a:srgbClr val="32447F"/>
                </a:solidFill>
              </a:defRPr>
            </a:lvl7pPr>
            <a:lvl8pPr marL="0" marR="0" lvl="7" indent="0" algn="l">
              <a:lnSpc>
                <a:spcPct val="100000"/>
              </a:lnSpc>
              <a:spcBef>
                <a:spcPts val="0"/>
              </a:spcBef>
              <a:spcAft>
                <a:spcPts val="0"/>
              </a:spcAft>
              <a:buClr>
                <a:srgbClr val="32447F"/>
              </a:buClr>
              <a:buSzPts val="1000"/>
              <a:buFont typeface="Arial"/>
              <a:buNone/>
              <a:defRPr sz="1000">
                <a:solidFill>
                  <a:srgbClr val="32447F"/>
                </a:solidFill>
              </a:defRPr>
            </a:lvl8pPr>
            <a:lvl9pPr marL="0" marR="0" lvl="8" indent="0" algn="l">
              <a:lnSpc>
                <a:spcPct val="100000"/>
              </a:lnSpc>
              <a:spcBef>
                <a:spcPts val="0"/>
              </a:spcBef>
              <a:spcAft>
                <a:spcPts val="0"/>
              </a:spcAft>
              <a:buClr>
                <a:srgbClr val="32447F"/>
              </a:buClr>
              <a:buSzPts val="1000"/>
              <a:buFont typeface="Arial"/>
              <a:buNone/>
              <a:defRPr sz="1000">
                <a:solidFill>
                  <a:srgbClr val="32447F"/>
                </a:solidFill>
              </a:defRPr>
            </a:lvl9pPr>
          </a:lstStyle>
          <a:p>
            <a:pPr marL="0" lvl="0" indent="0" algn="l" rtl="0">
              <a:spcBef>
                <a:spcPts val="0"/>
              </a:spcBef>
              <a:spcAft>
                <a:spcPts val="0"/>
              </a:spcAft>
              <a:buNone/>
            </a:pPr>
            <a:fld id="{00000000-1234-1234-1234-123412341234}" type="slidenum">
              <a:rPr lang="en-US"/>
              <a:t>‹#›</a:t>
            </a:fld>
            <a:endParaRPr sz="1200">
              <a:solidFill>
                <a:srgbClr val="000000"/>
              </a:solidFill>
            </a:endParaRPr>
          </a:p>
        </p:txBody>
      </p:sp>
      <p:sp>
        <p:nvSpPr>
          <p:cNvPr id="28" name="Google Shape;28;p23"/>
          <p:cNvSpPr txBox="1">
            <a:spLocks noGrp="1"/>
          </p:cNvSpPr>
          <p:nvPr>
            <p:ph type="title"/>
          </p:nvPr>
        </p:nvSpPr>
        <p:spPr>
          <a:xfrm>
            <a:off x="119062" y="377270"/>
            <a:ext cx="8618538" cy="292389"/>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32447F"/>
              </a:buClr>
              <a:buSzPts val="1900"/>
              <a:buFont typeface="Arial"/>
              <a:buNone/>
              <a:defRPr>
                <a:latin typeface="Arial"/>
                <a:ea typeface="Arial"/>
                <a:cs typeface="Arial"/>
                <a:sym typeface="Arial"/>
              </a:defRPr>
            </a:lvl1pPr>
            <a:lvl2pPr lvl="1" algn="l">
              <a:lnSpc>
                <a:spcPct val="100000"/>
              </a:lnSpc>
              <a:spcBef>
                <a:spcPts val="0"/>
              </a:spcBef>
              <a:spcAft>
                <a:spcPts val="0"/>
              </a:spcAft>
              <a:buClr>
                <a:srgbClr val="32447F"/>
              </a:buClr>
              <a:buSzPts val="1800"/>
              <a:buNone/>
              <a:defRPr/>
            </a:lvl2pPr>
            <a:lvl3pPr lvl="2" algn="l">
              <a:lnSpc>
                <a:spcPct val="100000"/>
              </a:lnSpc>
              <a:spcBef>
                <a:spcPts val="0"/>
              </a:spcBef>
              <a:spcAft>
                <a:spcPts val="0"/>
              </a:spcAft>
              <a:buClr>
                <a:srgbClr val="32447F"/>
              </a:buClr>
              <a:buSzPts val="1800"/>
              <a:buNone/>
              <a:defRPr/>
            </a:lvl3pPr>
            <a:lvl4pPr lvl="3" algn="l">
              <a:lnSpc>
                <a:spcPct val="100000"/>
              </a:lnSpc>
              <a:spcBef>
                <a:spcPts val="0"/>
              </a:spcBef>
              <a:spcAft>
                <a:spcPts val="0"/>
              </a:spcAft>
              <a:buClr>
                <a:srgbClr val="32447F"/>
              </a:buClr>
              <a:buSzPts val="1800"/>
              <a:buNone/>
              <a:defRPr/>
            </a:lvl4pPr>
            <a:lvl5pPr lvl="4" algn="l">
              <a:lnSpc>
                <a:spcPct val="100000"/>
              </a:lnSpc>
              <a:spcBef>
                <a:spcPts val="0"/>
              </a:spcBef>
              <a:spcAft>
                <a:spcPts val="0"/>
              </a:spcAft>
              <a:buClr>
                <a:srgbClr val="32447F"/>
              </a:buClr>
              <a:buSzPts val="1800"/>
              <a:buNone/>
              <a:defRPr/>
            </a:lvl5pPr>
            <a:lvl6pPr lvl="5" algn="l">
              <a:lnSpc>
                <a:spcPct val="100000"/>
              </a:lnSpc>
              <a:spcBef>
                <a:spcPts val="0"/>
              </a:spcBef>
              <a:spcAft>
                <a:spcPts val="0"/>
              </a:spcAft>
              <a:buClr>
                <a:srgbClr val="32447F"/>
              </a:buClr>
              <a:buSzPts val="1800"/>
              <a:buNone/>
              <a:defRPr/>
            </a:lvl6pPr>
            <a:lvl7pPr lvl="6" algn="l">
              <a:lnSpc>
                <a:spcPct val="100000"/>
              </a:lnSpc>
              <a:spcBef>
                <a:spcPts val="0"/>
              </a:spcBef>
              <a:spcAft>
                <a:spcPts val="0"/>
              </a:spcAft>
              <a:buClr>
                <a:srgbClr val="32447F"/>
              </a:buClr>
              <a:buSzPts val="1800"/>
              <a:buNone/>
              <a:defRPr/>
            </a:lvl7pPr>
            <a:lvl8pPr lvl="7" algn="l">
              <a:lnSpc>
                <a:spcPct val="100000"/>
              </a:lnSpc>
              <a:spcBef>
                <a:spcPts val="0"/>
              </a:spcBef>
              <a:spcAft>
                <a:spcPts val="0"/>
              </a:spcAft>
              <a:buClr>
                <a:srgbClr val="32447F"/>
              </a:buClr>
              <a:buSzPts val="1800"/>
              <a:buNone/>
              <a:defRPr/>
            </a:lvl8pPr>
            <a:lvl9pPr lvl="8" algn="l">
              <a:lnSpc>
                <a:spcPct val="100000"/>
              </a:lnSpc>
              <a:spcBef>
                <a:spcPts val="0"/>
              </a:spcBef>
              <a:spcAft>
                <a:spcPts val="0"/>
              </a:spcAft>
              <a:buClr>
                <a:srgbClr val="32447F"/>
              </a:buClr>
              <a:buSzPts val="1800"/>
              <a:buNone/>
              <a:defRPr/>
            </a:lvl9pPr>
          </a:lstStyle>
          <a:p>
            <a:endParaRPr/>
          </a:p>
        </p:txBody>
      </p:sp>
      <p:sp>
        <p:nvSpPr>
          <p:cNvPr id="29" name="Google Shape;29;p23"/>
          <p:cNvSpPr txBox="1">
            <a:spLocks noGrp="1"/>
          </p:cNvSpPr>
          <p:nvPr>
            <p:ph type="body" idx="1"/>
          </p:nvPr>
        </p:nvSpPr>
        <p:spPr>
          <a:xfrm>
            <a:off x="615950" y="1789113"/>
            <a:ext cx="7729539" cy="426561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32447F"/>
              </a:buClr>
              <a:buSzPts val="1600"/>
              <a:buFont typeface="Arial"/>
              <a:buNone/>
              <a:defRPr>
                <a:solidFill>
                  <a:srgbClr val="32447F"/>
                </a:solidFill>
              </a:defRPr>
            </a:lvl1pPr>
            <a:lvl2pPr marL="914400" lvl="1" indent="-355600" algn="l">
              <a:lnSpc>
                <a:spcPct val="100000"/>
              </a:lnSpc>
              <a:spcBef>
                <a:spcPts val="0"/>
              </a:spcBef>
              <a:spcAft>
                <a:spcPts val="0"/>
              </a:spcAft>
              <a:buClr>
                <a:srgbClr val="32447F"/>
              </a:buClr>
              <a:buSzPts val="2000"/>
              <a:buFont typeface="Arial"/>
              <a:buChar char="▪"/>
              <a:defRPr>
                <a:solidFill>
                  <a:srgbClr val="32447F"/>
                </a:solidFill>
              </a:defRPr>
            </a:lvl2pPr>
            <a:lvl3pPr marL="1371600" lvl="2" indent="-350519" algn="l">
              <a:lnSpc>
                <a:spcPct val="100000"/>
              </a:lnSpc>
              <a:spcBef>
                <a:spcPts val="0"/>
              </a:spcBef>
              <a:spcAft>
                <a:spcPts val="0"/>
              </a:spcAft>
              <a:buClr>
                <a:srgbClr val="32447F"/>
              </a:buClr>
              <a:buSzPts val="1920"/>
              <a:buFont typeface="Arial"/>
              <a:buChar char="–"/>
              <a:defRPr>
                <a:solidFill>
                  <a:srgbClr val="32447F"/>
                </a:solidFill>
              </a:defRPr>
            </a:lvl3pPr>
            <a:lvl4pPr marL="1828800" lvl="3" indent="-350519" algn="l">
              <a:lnSpc>
                <a:spcPct val="100000"/>
              </a:lnSpc>
              <a:spcBef>
                <a:spcPts val="0"/>
              </a:spcBef>
              <a:spcAft>
                <a:spcPts val="0"/>
              </a:spcAft>
              <a:buClr>
                <a:srgbClr val="32447F"/>
              </a:buClr>
              <a:buSzPts val="1920"/>
              <a:buFont typeface="Arial"/>
              <a:buChar char="▫"/>
              <a:defRPr>
                <a:solidFill>
                  <a:srgbClr val="32447F"/>
                </a:solidFill>
              </a:defRPr>
            </a:lvl4pPr>
            <a:lvl5pPr marL="2286000" lvl="4" indent="-319023" algn="l">
              <a:lnSpc>
                <a:spcPct val="100000"/>
              </a:lnSpc>
              <a:spcBef>
                <a:spcPts val="0"/>
              </a:spcBef>
              <a:spcAft>
                <a:spcPts val="0"/>
              </a:spcAft>
              <a:buClr>
                <a:srgbClr val="32447F"/>
              </a:buClr>
              <a:buSzPts val="1424"/>
              <a:buFont typeface="Arial"/>
              <a:buChar char="-"/>
              <a:defRPr>
                <a:solidFill>
                  <a:srgbClr val="32447F"/>
                </a:solidFill>
              </a:defRPr>
            </a:lvl5pPr>
            <a:lvl6pPr marL="2743200" lvl="5" indent="-330326" algn="l">
              <a:lnSpc>
                <a:spcPct val="100000"/>
              </a:lnSpc>
              <a:spcBef>
                <a:spcPts val="0"/>
              </a:spcBef>
              <a:spcAft>
                <a:spcPts val="0"/>
              </a:spcAft>
              <a:buClr>
                <a:srgbClr val="000000"/>
              </a:buClr>
              <a:buSzPts val="1602"/>
              <a:buChar char="-"/>
              <a:defRPr/>
            </a:lvl6pPr>
            <a:lvl7pPr marL="3200400" lvl="6" indent="-330326" algn="l">
              <a:lnSpc>
                <a:spcPct val="100000"/>
              </a:lnSpc>
              <a:spcBef>
                <a:spcPts val="0"/>
              </a:spcBef>
              <a:spcAft>
                <a:spcPts val="0"/>
              </a:spcAft>
              <a:buClr>
                <a:srgbClr val="000000"/>
              </a:buClr>
              <a:buSzPts val="1602"/>
              <a:buChar char="-"/>
              <a:defRPr/>
            </a:lvl7pPr>
            <a:lvl8pPr marL="3657600" lvl="7" indent="-330327" algn="l">
              <a:lnSpc>
                <a:spcPct val="100000"/>
              </a:lnSpc>
              <a:spcBef>
                <a:spcPts val="0"/>
              </a:spcBef>
              <a:spcAft>
                <a:spcPts val="0"/>
              </a:spcAft>
              <a:buClr>
                <a:srgbClr val="000000"/>
              </a:buClr>
              <a:buSzPts val="1602"/>
              <a:buChar char="-"/>
              <a:defRPr/>
            </a:lvl8pPr>
            <a:lvl9pPr marL="4114800" lvl="8" indent="-330327" algn="l">
              <a:lnSpc>
                <a:spcPct val="100000"/>
              </a:lnSpc>
              <a:spcBef>
                <a:spcPts val="0"/>
              </a:spcBef>
              <a:spcAft>
                <a:spcPts val="0"/>
              </a:spcAft>
              <a:buClr>
                <a:srgbClr val="000000"/>
              </a:buClr>
              <a:buSzPts val="1602"/>
              <a:buChar char="-"/>
              <a:defRPr/>
            </a:lvl9pPr>
          </a:lstStyle>
          <a:p>
            <a:endParaRPr/>
          </a:p>
        </p:txBody>
      </p:sp>
      <p:pic>
        <p:nvPicPr>
          <p:cNvPr id="30" name="Google Shape;30;p23"/>
          <p:cNvPicPr preferRelativeResize="0"/>
          <p:nvPr/>
        </p:nvPicPr>
        <p:blipFill>
          <a:blip r:embed="rId2">
            <a:alphaModFix/>
          </a:blip>
          <a:stretch>
            <a:fillRect/>
          </a:stretch>
        </p:blipFill>
        <p:spPr>
          <a:xfrm>
            <a:off x="7276451" y="125350"/>
            <a:ext cx="1591301" cy="431225"/>
          </a:xfrm>
          <a:prstGeom prst="rect">
            <a:avLst/>
          </a:prstGeom>
          <a:noFill/>
          <a:ln>
            <a:noFill/>
          </a:ln>
        </p:spPr>
      </p:pic>
      <p:sp>
        <p:nvSpPr>
          <p:cNvPr id="31" name="Google Shape;31;p23"/>
          <p:cNvSpPr txBox="1"/>
          <p:nvPr/>
        </p:nvSpPr>
        <p:spPr>
          <a:xfrm>
            <a:off x="2971207" y="6481848"/>
            <a:ext cx="3293100" cy="195900"/>
          </a:xfrm>
          <a:prstGeom prst="rect">
            <a:avLst/>
          </a:prstGeom>
          <a:noFill/>
          <a:ln>
            <a:noFill/>
          </a:ln>
        </p:spPr>
        <p:txBody>
          <a:bodyPr spcFirstLastPara="1" wrap="square" lIns="36000" tIns="36000" rIns="36000" bIns="36000" anchor="t" anchorCtr="0">
            <a:spAutoFit/>
          </a:bodyPr>
          <a:lstStyle/>
          <a:p>
            <a:pPr marL="0" marR="0" lvl="0" indent="0" algn="ctr" rtl="0">
              <a:lnSpc>
                <a:spcPct val="100000"/>
              </a:lnSpc>
              <a:spcBef>
                <a:spcPts val="0"/>
              </a:spcBef>
              <a:spcAft>
                <a:spcPts val="0"/>
              </a:spcAft>
              <a:buClr>
                <a:srgbClr val="A6A6A6"/>
              </a:buClr>
              <a:buSzPts val="1000"/>
              <a:buFont typeface="Arial"/>
              <a:buNone/>
            </a:pPr>
            <a:r>
              <a:rPr lang="en-US" sz="800" b="0" i="0" u="none" strike="noStrike" cap="none">
                <a:solidFill>
                  <a:srgbClr val="A6A6A6"/>
                </a:solidFill>
                <a:latin typeface="Arial"/>
                <a:ea typeface="Arial"/>
                <a:cs typeface="Arial"/>
                <a:sym typeface="Arial"/>
              </a:rPr>
              <a:t>Copyright © FOCUS CHANNEL Inc. All Rights Reserved.</a:t>
            </a:r>
            <a:endParaRPr sz="12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タイトルとコンテンツ 1">
  <p:cSld name="1_タイトルとコンテンツ_1">
    <p:bg>
      <p:bgPr>
        <a:solidFill>
          <a:srgbClr val="F3E6DD"/>
        </a:solidFill>
        <a:effectLst/>
      </p:bgPr>
    </p:bg>
    <p:spTree>
      <p:nvGrpSpPr>
        <p:cNvPr id="1" name="Shape 32"/>
        <p:cNvGrpSpPr/>
        <p:nvPr/>
      </p:nvGrpSpPr>
      <p:grpSpPr>
        <a:xfrm>
          <a:off x="0" y="0"/>
          <a:ext cx="0" cy="0"/>
          <a:chOff x="0" y="0"/>
          <a:chExt cx="0" cy="0"/>
        </a:xfrm>
      </p:grpSpPr>
      <p:sp>
        <p:nvSpPr>
          <p:cNvPr id="33" name="Google Shape;33;g10204dfd8bb_1_43"/>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32447F"/>
              </a:buClr>
              <a:buSzPts val="1000"/>
              <a:buFont typeface="Arial"/>
              <a:buNone/>
              <a:defRPr sz="1000">
                <a:solidFill>
                  <a:srgbClr val="32447F"/>
                </a:solidFill>
              </a:defRPr>
            </a:lvl1pPr>
            <a:lvl2pPr marL="0" marR="0" lvl="1" indent="0" algn="l" rtl="0">
              <a:lnSpc>
                <a:spcPct val="100000"/>
              </a:lnSpc>
              <a:spcBef>
                <a:spcPts val="0"/>
              </a:spcBef>
              <a:spcAft>
                <a:spcPts val="0"/>
              </a:spcAft>
              <a:buClr>
                <a:srgbClr val="32447F"/>
              </a:buClr>
              <a:buSzPts val="1000"/>
              <a:buFont typeface="Arial"/>
              <a:buNone/>
              <a:defRPr sz="1000">
                <a:solidFill>
                  <a:srgbClr val="32447F"/>
                </a:solidFill>
              </a:defRPr>
            </a:lvl2pPr>
            <a:lvl3pPr marL="0" marR="0" lvl="2" indent="0" algn="l" rtl="0">
              <a:lnSpc>
                <a:spcPct val="100000"/>
              </a:lnSpc>
              <a:spcBef>
                <a:spcPts val="0"/>
              </a:spcBef>
              <a:spcAft>
                <a:spcPts val="0"/>
              </a:spcAft>
              <a:buClr>
                <a:srgbClr val="32447F"/>
              </a:buClr>
              <a:buSzPts val="1000"/>
              <a:buFont typeface="Arial"/>
              <a:buNone/>
              <a:defRPr sz="1000">
                <a:solidFill>
                  <a:srgbClr val="32447F"/>
                </a:solidFill>
              </a:defRPr>
            </a:lvl3pPr>
            <a:lvl4pPr marL="0" marR="0" lvl="3" indent="0" algn="l" rtl="0">
              <a:lnSpc>
                <a:spcPct val="100000"/>
              </a:lnSpc>
              <a:spcBef>
                <a:spcPts val="0"/>
              </a:spcBef>
              <a:spcAft>
                <a:spcPts val="0"/>
              </a:spcAft>
              <a:buClr>
                <a:srgbClr val="32447F"/>
              </a:buClr>
              <a:buSzPts val="1000"/>
              <a:buFont typeface="Arial"/>
              <a:buNone/>
              <a:defRPr sz="1000">
                <a:solidFill>
                  <a:srgbClr val="32447F"/>
                </a:solidFill>
              </a:defRPr>
            </a:lvl4pPr>
            <a:lvl5pPr marL="0" marR="0" lvl="4" indent="0" algn="l" rtl="0">
              <a:lnSpc>
                <a:spcPct val="100000"/>
              </a:lnSpc>
              <a:spcBef>
                <a:spcPts val="0"/>
              </a:spcBef>
              <a:spcAft>
                <a:spcPts val="0"/>
              </a:spcAft>
              <a:buClr>
                <a:srgbClr val="32447F"/>
              </a:buClr>
              <a:buSzPts val="1000"/>
              <a:buFont typeface="Arial"/>
              <a:buNone/>
              <a:defRPr sz="1000">
                <a:solidFill>
                  <a:srgbClr val="32447F"/>
                </a:solidFill>
              </a:defRPr>
            </a:lvl5pPr>
            <a:lvl6pPr marL="0" marR="0" lvl="5" indent="0" algn="l" rtl="0">
              <a:lnSpc>
                <a:spcPct val="100000"/>
              </a:lnSpc>
              <a:spcBef>
                <a:spcPts val="0"/>
              </a:spcBef>
              <a:spcAft>
                <a:spcPts val="0"/>
              </a:spcAft>
              <a:buClr>
                <a:srgbClr val="32447F"/>
              </a:buClr>
              <a:buSzPts val="1000"/>
              <a:buFont typeface="Arial"/>
              <a:buNone/>
              <a:defRPr sz="1000">
                <a:solidFill>
                  <a:srgbClr val="32447F"/>
                </a:solidFill>
              </a:defRPr>
            </a:lvl6pPr>
            <a:lvl7pPr marL="0" marR="0" lvl="6" indent="0" algn="l" rtl="0">
              <a:lnSpc>
                <a:spcPct val="100000"/>
              </a:lnSpc>
              <a:spcBef>
                <a:spcPts val="0"/>
              </a:spcBef>
              <a:spcAft>
                <a:spcPts val="0"/>
              </a:spcAft>
              <a:buClr>
                <a:srgbClr val="32447F"/>
              </a:buClr>
              <a:buSzPts val="1000"/>
              <a:buFont typeface="Arial"/>
              <a:buNone/>
              <a:defRPr sz="1000">
                <a:solidFill>
                  <a:srgbClr val="32447F"/>
                </a:solidFill>
              </a:defRPr>
            </a:lvl7pPr>
            <a:lvl8pPr marL="0" marR="0" lvl="7" indent="0" algn="l" rtl="0">
              <a:lnSpc>
                <a:spcPct val="100000"/>
              </a:lnSpc>
              <a:spcBef>
                <a:spcPts val="0"/>
              </a:spcBef>
              <a:spcAft>
                <a:spcPts val="0"/>
              </a:spcAft>
              <a:buClr>
                <a:srgbClr val="32447F"/>
              </a:buClr>
              <a:buSzPts val="1000"/>
              <a:buFont typeface="Arial"/>
              <a:buNone/>
              <a:defRPr sz="1000">
                <a:solidFill>
                  <a:srgbClr val="32447F"/>
                </a:solidFill>
              </a:defRPr>
            </a:lvl8pPr>
            <a:lvl9pPr marL="0" marR="0" lvl="8" indent="0" algn="l" rtl="0">
              <a:lnSpc>
                <a:spcPct val="100000"/>
              </a:lnSpc>
              <a:spcBef>
                <a:spcPts val="0"/>
              </a:spcBef>
              <a:spcAft>
                <a:spcPts val="0"/>
              </a:spcAft>
              <a:buClr>
                <a:srgbClr val="32447F"/>
              </a:buClr>
              <a:buSzPts val="1000"/>
              <a:buFont typeface="Arial"/>
              <a:buNone/>
              <a:defRPr sz="1000">
                <a:solidFill>
                  <a:srgbClr val="32447F"/>
                </a:solidFill>
              </a:defRPr>
            </a:lvl9pPr>
          </a:lstStyle>
          <a:p>
            <a:pPr marL="0" lvl="0" indent="0" algn="l" rtl="0">
              <a:spcBef>
                <a:spcPts val="0"/>
              </a:spcBef>
              <a:spcAft>
                <a:spcPts val="0"/>
              </a:spcAft>
              <a:buNone/>
            </a:pPr>
            <a:fld id="{00000000-1234-1234-1234-123412341234}" type="slidenum">
              <a:rPr lang="en-US"/>
              <a:t>‹#›</a:t>
            </a:fld>
            <a:endParaRPr sz="1200">
              <a:solidFill>
                <a:srgbClr val="000000"/>
              </a:solidFill>
            </a:endParaRPr>
          </a:p>
        </p:txBody>
      </p:sp>
      <p:sp>
        <p:nvSpPr>
          <p:cNvPr id="34" name="Google Shape;34;g10204dfd8bb_1_43"/>
          <p:cNvSpPr txBox="1">
            <a:spLocks noGrp="1"/>
          </p:cNvSpPr>
          <p:nvPr>
            <p:ph type="title"/>
          </p:nvPr>
        </p:nvSpPr>
        <p:spPr>
          <a:xfrm>
            <a:off x="119062" y="377270"/>
            <a:ext cx="8618400" cy="2925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32447F"/>
              </a:buClr>
              <a:buSzPts val="1900"/>
              <a:buFont typeface="Arial"/>
              <a:buNone/>
              <a:defRPr>
                <a:latin typeface="Arial"/>
                <a:ea typeface="Arial"/>
                <a:cs typeface="Arial"/>
                <a:sym typeface="Arial"/>
              </a:defRPr>
            </a:lvl1pPr>
            <a:lvl2pPr lvl="1" algn="l" rtl="0">
              <a:lnSpc>
                <a:spcPct val="100000"/>
              </a:lnSpc>
              <a:spcBef>
                <a:spcPts val="0"/>
              </a:spcBef>
              <a:spcAft>
                <a:spcPts val="0"/>
              </a:spcAft>
              <a:buClr>
                <a:srgbClr val="32447F"/>
              </a:buClr>
              <a:buSzPts val="1800"/>
              <a:buNone/>
              <a:defRPr/>
            </a:lvl2pPr>
            <a:lvl3pPr lvl="2" algn="l" rtl="0">
              <a:lnSpc>
                <a:spcPct val="100000"/>
              </a:lnSpc>
              <a:spcBef>
                <a:spcPts val="0"/>
              </a:spcBef>
              <a:spcAft>
                <a:spcPts val="0"/>
              </a:spcAft>
              <a:buClr>
                <a:srgbClr val="32447F"/>
              </a:buClr>
              <a:buSzPts val="1800"/>
              <a:buNone/>
              <a:defRPr/>
            </a:lvl3pPr>
            <a:lvl4pPr lvl="3" algn="l" rtl="0">
              <a:lnSpc>
                <a:spcPct val="100000"/>
              </a:lnSpc>
              <a:spcBef>
                <a:spcPts val="0"/>
              </a:spcBef>
              <a:spcAft>
                <a:spcPts val="0"/>
              </a:spcAft>
              <a:buClr>
                <a:srgbClr val="32447F"/>
              </a:buClr>
              <a:buSzPts val="1800"/>
              <a:buNone/>
              <a:defRPr/>
            </a:lvl4pPr>
            <a:lvl5pPr lvl="4" algn="l" rtl="0">
              <a:lnSpc>
                <a:spcPct val="100000"/>
              </a:lnSpc>
              <a:spcBef>
                <a:spcPts val="0"/>
              </a:spcBef>
              <a:spcAft>
                <a:spcPts val="0"/>
              </a:spcAft>
              <a:buClr>
                <a:srgbClr val="32447F"/>
              </a:buClr>
              <a:buSzPts val="1800"/>
              <a:buNone/>
              <a:defRPr/>
            </a:lvl5pPr>
            <a:lvl6pPr lvl="5" algn="l" rtl="0">
              <a:lnSpc>
                <a:spcPct val="100000"/>
              </a:lnSpc>
              <a:spcBef>
                <a:spcPts val="0"/>
              </a:spcBef>
              <a:spcAft>
                <a:spcPts val="0"/>
              </a:spcAft>
              <a:buClr>
                <a:srgbClr val="32447F"/>
              </a:buClr>
              <a:buSzPts val="1800"/>
              <a:buNone/>
              <a:defRPr/>
            </a:lvl6pPr>
            <a:lvl7pPr lvl="6" algn="l" rtl="0">
              <a:lnSpc>
                <a:spcPct val="100000"/>
              </a:lnSpc>
              <a:spcBef>
                <a:spcPts val="0"/>
              </a:spcBef>
              <a:spcAft>
                <a:spcPts val="0"/>
              </a:spcAft>
              <a:buClr>
                <a:srgbClr val="32447F"/>
              </a:buClr>
              <a:buSzPts val="1800"/>
              <a:buNone/>
              <a:defRPr/>
            </a:lvl7pPr>
            <a:lvl8pPr lvl="7" algn="l" rtl="0">
              <a:lnSpc>
                <a:spcPct val="100000"/>
              </a:lnSpc>
              <a:spcBef>
                <a:spcPts val="0"/>
              </a:spcBef>
              <a:spcAft>
                <a:spcPts val="0"/>
              </a:spcAft>
              <a:buClr>
                <a:srgbClr val="32447F"/>
              </a:buClr>
              <a:buSzPts val="1800"/>
              <a:buNone/>
              <a:defRPr/>
            </a:lvl8pPr>
            <a:lvl9pPr lvl="8" algn="l" rtl="0">
              <a:lnSpc>
                <a:spcPct val="100000"/>
              </a:lnSpc>
              <a:spcBef>
                <a:spcPts val="0"/>
              </a:spcBef>
              <a:spcAft>
                <a:spcPts val="0"/>
              </a:spcAft>
              <a:buClr>
                <a:srgbClr val="32447F"/>
              </a:buClr>
              <a:buSzPts val="1800"/>
              <a:buNone/>
              <a:defRPr/>
            </a:lvl9pPr>
          </a:lstStyle>
          <a:p>
            <a:endParaRPr/>
          </a:p>
        </p:txBody>
      </p:sp>
      <p:sp>
        <p:nvSpPr>
          <p:cNvPr id="35" name="Google Shape;35;g10204dfd8bb_1_43"/>
          <p:cNvSpPr txBox="1">
            <a:spLocks noGrp="1"/>
          </p:cNvSpPr>
          <p:nvPr>
            <p:ph type="body" idx="1"/>
          </p:nvPr>
        </p:nvSpPr>
        <p:spPr>
          <a:xfrm>
            <a:off x="615950" y="1789113"/>
            <a:ext cx="7729500" cy="4265700"/>
          </a:xfrm>
          <a:prstGeom prst="rect">
            <a:avLst/>
          </a:prstGeom>
          <a:noFill/>
          <a:ln>
            <a:noFill/>
          </a:ln>
        </p:spPr>
        <p:txBody>
          <a:bodyPr spcFirstLastPara="1" wrap="square" lIns="45700" tIns="45700" rIns="45700" bIns="45700" anchor="t" anchorCtr="0">
            <a:normAutofit/>
          </a:bodyPr>
          <a:lstStyle>
            <a:lvl1pPr marL="457200" lvl="0" indent="-228600" algn="l" rtl="0">
              <a:lnSpc>
                <a:spcPct val="100000"/>
              </a:lnSpc>
              <a:spcBef>
                <a:spcPts val="0"/>
              </a:spcBef>
              <a:spcAft>
                <a:spcPts val="0"/>
              </a:spcAft>
              <a:buClr>
                <a:srgbClr val="32447F"/>
              </a:buClr>
              <a:buSzPts val="1600"/>
              <a:buFont typeface="Arial"/>
              <a:buNone/>
              <a:defRPr>
                <a:solidFill>
                  <a:srgbClr val="32447F"/>
                </a:solidFill>
              </a:defRPr>
            </a:lvl1pPr>
            <a:lvl2pPr marL="914400" lvl="1" indent="-355600" algn="l" rtl="0">
              <a:lnSpc>
                <a:spcPct val="100000"/>
              </a:lnSpc>
              <a:spcBef>
                <a:spcPts val="0"/>
              </a:spcBef>
              <a:spcAft>
                <a:spcPts val="0"/>
              </a:spcAft>
              <a:buClr>
                <a:srgbClr val="32447F"/>
              </a:buClr>
              <a:buSzPts val="2000"/>
              <a:buFont typeface="Arial"/>
              <a:buChar char="▪"/>
              <a:defRPr>
                <a:solidFill>
                  <a:srgbClr val="32447F"/>
                </a:solidFill>
              </a:defRPr>
            </a:lvl2pPr>
            <a:lvl3pPr marL="1371600" lvl="2" indent="-350519" algn="l" rtl="0">
              <a:lnSpc>
                <a:spcPct val="100000"/>
              </a:lnSpc>
              <a:spcBef>
                <a:spcPts val="0"/>
              </a:spcBef>
              <a:spcAft>
                <a:spcPts val="0"/>
              </a:spcAft>
              <a:buClr>
                <a:srgbClr val="32447F"/>
              </a:buClr>
              <a:buSzPts val="1920"/>
              <a:buFont typeface="Arial"/>
              <a:buChar char="–"/>
              <a:defRPr>
                <a:solidFill>
                  <a:srgbClr val="32447F"/>
                </a:solidFill>
              </a:defRPr>
            </a:lvl3pPr>
            <a:lvl4pPr marL="1828800" lvl="3" indent="-350519" algn="l" rtl="0">
              <a:lnSpc>
                <a:spcPct val="100000"/>
              </a:lnSpc>
              <a:spcBef>
                <a:spcPts val="0"/>
              </a:spcBef>
              <a:spcAft>
                <a:spcPts val="0"/>
              </a:spcAft>
              <a:buClr>
                <a:srgbClr val="32447F"/>
              </a:buClr>
              <a:buSzPts val="1920"/>
              <a:buFont typeface="Arial"/>
              <a:buChar char="▫"/>
              <a:defRPr>
                <a:solidFill>
                  <a:srgbClr val="32447F"/>
                </a:solidFill>
              </a:defRPr>
            </a:lvl4pPr>
            <a:lvl5pPr marL="2286000" lvl="4" indent="-319023" algn="l" rtl="0">
              <a:lnSpc>
                <a:spcPct val="100000"/>
              </a:lnSpc>
              <a:spcBef>
                <a:spcPts val="0"/>
              </a:spcBef>
              <a:spcAft>
                <a:spcPts val="0"/>
              </a:spcAft>
              <a:buClr>
                <a:srgbClr val="32447F"/>
              </a:buClr>
              <a:buSzPts val="1424"/>
              <a:buFont typeface="Arial"/>
              <a:buChar char="-"/>
              <a:defRPr>
                <a:solidFill>
                  <a:srgbClr val="32447F"/>
                </a:solidFill>
              </a:defRPr>
            </a:lvl5pPr>
            <a:lvl6pPr marL="2743200" lvl="5" indent="-330326" algn="l" rtl="0">
              <a:lnSpc>
                <a:spcPct val="100000"/>
              </a:lnSpc>
              <a:spcBef>
                <a:spcPts val="0"/>
              </a:spcBef>
              <a:spcAft>
                <a:spcPts val="0"/>
              </a:spcAft>
              <a:buClr>
                <a:srgbClr val="000000"/>
              </a:buClr>
              <a:buSzPts val="1602"/>
              <a:buChar char="-"/>
              <a:defRPr/>
            </a:lvl6pPr>
            <a:lvl7pPr marL="3200400" lvl="6" indent="-330326" algn="l" rtl="0">
              <a:lnSpc>
                <a:spcPct val="100000"/>
              </a:lnSpc>
              <a:spcBef>
                <a:spcPts val="0"/>
              </a:spcBef>
              <a:spcAft>
                <a:spcPts val="0"/>
              </a:spcAft>
              <a:buClr>
                <a:srgbClr val="000000"/>
              </a:buClr>
              <a:buSzPts val="1602"/>
              <a:buChar char="-"/>
              <a:defRPr/>
            </a:lvl7pPr>
            <a:lvl8pPr marL="3657600" lvl="7" indent="-330327" algn="l" rtl="0">
              <a:lnSpc>
                <a:spcPct val="100000"/>
              </a:lnSpc>
              <a:spcBef>
                <a:spcPts val="0"/>
              </a:spcBef>
              <a:spcAft>
                <a:spcPts val="0"/>
              </a:spcAft>
              <a:buClr>
                <a:srgbClr val="000000"/>
              </a:buClr>
              <a:buSzPts val="1602"/>
              <a:buChar char="-"/>
              <a:defRPr/>
            </a:lvl8pPr>
            <a:lvl9pPr marL="4114800" lvl="8" indent="-330327" algn="l" rtl="0">
              <a:lnSpc>
                <a:spcPct val="100000"/>
              </a:lnSpc>
              <a:spcBef>
                <a:spcPts val="0"/>
              </a:spcBef>
              <a:spcAft>
                <a:spcPts val="0"/>
              </a:spcAft>
              <a:buClr>
                <a:srgbClr val="000000"/>
              </a:buClr>
              <a:buSzPts val="1602"/>
              <a:buChar char="-"/>
              <a:defRPr/>
            </a:lvl9pPr>
          </a:lstStyle>
          <a:p>
            <a:endParaRPr/>
          </a:p>
        </p:txBody>
      </p:sp>
      <p:pic>
        <p:nvPicPr>
          <p:cNvPr id="36" name="Google Shape;36;g10204dfd8bb_1_43"/>
          <p:cNvPicPr preferRelativeResize="0"/>
          <p:nvPr/>
        </p:nvPicPr>
        <p:blipFill>
          <a:blip r:embed="rId2">
            <a:alphaModFix/>
          </a:blip>
          <a:stretch>
            <a:fillRect/>
          </a:stretch>
        </p:blipFill>
        <p:spPr>
          <a:xfrm>
            <a:off x="7276451" y="125350"/>
            <a:ext cx="1591301" cy="431225"/>
          </a:xfrm>
          <a:prstGeom prst="rect">
            <a:avLst/>
          </a:prstGeom>
          <a:noFill/>
          <a:ln>
            <a:noFill/>
          </a:ln>
        </p:spPr>
      </p:pic>
      <p:sp>
        <p:nvSpPr>
          <p:cNvPr id="37" name="Google Shape;37;g10204dfd8bb_1_43"/>
          <p:cNvSpPr txBox="1"/>
          <p:nvPr/>
        </p:nvSpPr>
        <p:spPr>
          <a:xfrm>
            <a:off x="2971207" y="6481848"/>
            <a:ext cx="3293100" cy="195900"/>
          </a:xfrm>
          <a:prstGeom prst="rect">
            <a:avLst/>
          </a:prstGeom>
          <a:noFill/>
          <a:ln>
            <a:noFill/>
          </a:ln>
        </p:spPr>
        <p:txBody>
          <a:bodyPr spcFirstLastPara="1" wrap="square" lIns="36000" tIns="36000" rIns="36000" bIns="36000" anchor="t" anchorCtr="0">
            <a:spAutoFit/>
          </a:bodyPr>
          <a:lstStyle/>
          <a:p>
            <a:pPr marL="0" marR="0" lvl="0" indent="0" algn="ctr" rtl="0">
              <a:lnSpc>
                <a:spcPct val="100000"/>
              </a:lnSpc>
              <a:spcBef>
                <a:spcPts val="0"/>
              </a:spcBef>
              <a:spcAft>
                <a:spcPts val="0"/>
              </a:spcAft>
              <a:buClr>
                <a:srgbClr val="A6A6A6"/>
              </a:buClr>
              <a:buSzPts val="1000"/>
              <a:buFont typeface="Arial"/>
              <a:buNone/>
            </a:pPr>
            <a:r>
              <a:rPr lang="en-US" sz="800" b="0" i="0" u="none" strike="noStrike" cap="none">
                <a:solidFill>
                  <a:srgbClr val="A6A6A6"/>
                </a:solidFill>
                <a:latin typeface="Arial"/>
                <a:ea typeface="Arial"/>
                <a:cs typeface="Arial"/>
                <a:sym typeface="Arial"/>
              </a:rPr>
              <a:t>Copyright © FOCUS CHANNEL Inc. All Rights Reserved.</a:t>
            </a:r>
            <a:endParaRPr sz="12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タイトルとコンテンツ 1 1">
  <p:cSld name="1_タイトルとコンテンツ_1_1">
    <p:bg>
      <p:bgPr>
        <a:solidFill>
          <a:srgbClr val="F3E6DD"/>
        </a:solidFill>
        <a:effectLst/>
      </p:bgPr>
    </p:bg>
    <p:spTree>
      <p:nvGrpSpPr>
        <p:cNvPr id="1" name="Shape 38"/>
        <p:cNvGrpSpPr/>
        <p:nvPr/>
      </p:nvGrpSpPr>
      <p:grpSpPr>
        <a:xfrm>
          <a:off x="0" y="0"/>
          <a:ext cx="0" cy="0"/>
          <a:chOff x="0" y="0"/>
          <a:chExt cx="0" cy="0"/>
        </a:xfrm>
      </p:grpSpPr>
      <p:sp>
        <p:nvSpPr>
          <p:cNvPr id="39" name="Google Shape;39;g10204dfd8bb_1_57"/>
          <p:cNvSpPr/>
          <p:nvPr/>
        </p:nvSpPr>
        <p:spPr>
          <a:xfrm>
            <a:off x="6302150" y="0"/>
            <a:ext cx="2651400" cy="6718200"/>
          </a:xfrm>
          <a:prstGeom prst="rect">
            <a:avLst/>
          </a:prstGeom>
          <a:solidFill>
            <a:srgbClr val="B9A9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g10204dfd8bb_1_57"/>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32447F"/>
              </a:buClr>
              <a:buSzPts val="1000"/>
              <a:buFont typeface="Arial"/>
              <a:buNone/>
              <a:defRPr sz="1000">
                <a:solidFill>
                  <a:schemeClr val="lt1"/>
                </a:solidFill>
              </a:defRPr>
            </a:lvl1pPr>
            <a:lvl2pPr marL="0" marR="0" lvl="1" indent="0" algn="l" rtl="0">
              <a:lnSpc>
                <a:spcPct val="100000"/>
              </a:lnSpc>
              <a:spcBef>
                <a:spcPts val="0"/>
              </a:spcBef>
              <a:spcAft>
                <a:spcPts val="0"/>
              </a:spcAft>
              <a:buClr>
                <a:srgbClr val="32447F"/>
              </a:buClr>
              <a:buSzPts val="1000"/>
              <a:buFont typeface="Arial"/>
              <a:buNone/>
              <a:defRPr sz="1000">
                <a:solidFill>
                  <a:schemeClr val="lt1"/>
                </a:solidFill>
              </a:defRPr>
            </a:lvl2pPr>
            <a:lvl3pPr marL="0" marR="0" lvl="2" indent="0" algn="l" rtl="0">
              <a:lnSpc>
                <a:spcPct val="100000"/>
              </a:lnSpc>
              <a:spcBef>
                <a:spcPts val="0"/>
              </a:spcBef>
              <a:spcAft>
                <a:spcPts val="0"/>
              </a:spcAft>
              <a:buClr>
                <a:srgbClr val="32447F"/>
              </a:buClr>
              <a:buSzPts val="1000"/>
              <a:buFont typeface="Arial"/>
              <a:buNone/>
              <a:defRPr sz="1000">
                <a:solidFill>
                  <a:schemeClr val="lt1"/>
                </a:solidFill>
              </a:defRPr>
            </a:lvl3pPr>
            <a:lvl4pPr marL="0" marR="0" lvl="3" indent="0" algn="l" rtl="0">
              <a:lnSpc>
                <a:spcPct val="100000"/>
              </a:lnSpc>
              <a:spcBef>
                <a:spcPts val="0"/>
              </a:spcBef>
              <a:spcAft>
                <a:spcPts val="0"/>
              </a:spcAft>
              <a:buClr>
                <a:srgbClr val="32447F"/>
              </a:buClr>
              <a:buSzPts val="1000"/>
              <a:buFont typeface="Arial"/>
              <a:buNone/>
              <a:defRPr sz="1000">
                <a:solidFill>
                  <a:schemeClr val="lt1"/>
                </a:solidFill>
              </a:defRPr>
            </a:lvl4pPr>
            <a:lvl5pPr marL="0" marR="0" lvl="4" indent="0" algn="l" rtl="0">
              <a:lnSpc>
                <a:spcPct val="100000"/>
              </a:lnSpc>
              <a:spcBef>
                <a:spcPts val="0"/>
              </a:spcBef>
              <a:spcAft>
                <a:spcPts val="0"/>
              </a:spcAft>
              <a:buClr>
                <a:srgbClr val="32447F"/>
              </a:buClr>
              <a:buSzPts val="1000"/>
              <a:buFont typeface="Arial"/>
              <a:buNone/>
              <a:defRPr sz="1000">
                <a:solidFill>
                  <a:schemeClr val="lt1"/>
                </a:solidFill>
              </a:defRPr>
            </a:lvl5pPr>
            <a:lvl6pPr marL="0" marR="0" lvl="5" indent="0" algn="l" rtl="0">
              <a:lnSpc>
                <a:spcPct val="100000"/>
              </a:lnSpc>
              <a:spcBef>
                <a:spcPts val="0"/>
              </a:spcBef>
              <a:spcAft>
                <a:spcPts val="0"/>
              </a:spcAft>
              <a:buClr>
                <a:srgbClr val="32447F"/>
              </a:buClr>
              <a:buSzPts val="1000"/>
              <a:buFont typeface="Arial"/>
              <a:buNone/>
              <a:defRPr sz="1000">
                <a:solidFill>
                  <a:schemeClr val="lt1"/>
                </a:solidFill>
              </a:defRPr>
            </a:lvl6pPr>
            <a:lvl7pPr marL="0" marR="0" lvl="6" indent="0" algn="l" rtl="0">
              <a:lnSpc>
                <a:spcPct val="100000"/>
              </a:lnSpc>
              <a:spcBef>
                <a:spcPts val="0"/>
              </a:spcBef>
              <a:spcAft>
                <a:spcPts val="0"/>
              </a:spcAft>
              <a:buClr>
                <a:srgbClr val="32447F"/>
              </a:buClr>
              <a:buSzPts val="1000"/>
              <a:buFont typeface="Arial"/>
              <a:buNone/>
              <a:defRPr sz="1000">
                <a:solidFill>
                  <a:schemeClr val="lt1"/>
                </a:solidFill>
              </a:defRPr>
            </a:lvl7pPr>
            <a:lvl8pPr marL="0" marR="0" lvl="7" indent="0" algn="l" rtl="0">
              <a:lnSpc>
                <a:spcPct val="100000"/>
              </a:lnSpc>
              <a:spcBef>
                <a:spcPts val="0"/>
              </a:spcBef>
              <a:spcAft>
                <a:spcPts val="0"/>
              </a:spcAft>
              <a:buClr>
                <a:srgbClr val="32447F"/>
              </a:buClr>
              <a:buSzPts val="1000"/>
              <a:buFont typeface="Arial"/>
              <a:buNone/>
              <a:defRPr sz="1000">
                <a:solidFill>
                  <a:schemeClr val="lt1"/>
                </a:solidFill>
              </a:defRPr>
            </a:lvl8pPr>
            <a:lvl9pPr marL="0" marR="0" lvl="8" indent="0" algn="l" rtl="0">
              <a:lnSpc>
                <a:spcPct val="100000"/>
              </a:lnSpc>
              <a:spcBef>
                <a:spcPts val="0"/>
              </a:spcBef>
              <a:spcAft>
                <a:spcPts val="0"/>
              </a:spcAft>
              <a:buClr>
                <a:srgbClr val="32447F"/>
              </a:buClr>
              <a:buSzPts val="1000"/>
              <a:buFont typeface="Arial"/>
              <a:buNone/>
              <a:defRPr sz="1000">
                <a:solidFill>
                  <a:schemeClr val="lt1"/>
                </a:solidFill>
              </a:defRPr>
            </a:lvl9pPr>
          </a:lstStyle>
          <a:p>
            <a:pPr marL="0" lvl="0" indent="0" algn="l" rtl="0">
              <a:spcBef>
                <a:spcPts val="0"/>
              </a:spcBef>
              <a:spcAft>
                <a:spcPts val="0"/>
              </a:spcAft>
              <a:buNone/>
            </a:pPr>
            <a:fld id="{00000000-1234-1234-1234-123412341234}" type="slidenum">
              <a:rPr lang="en-US"/>
              <a:t>‹#›</a:t>
            </a:fld>
            <a:endParaRPr sz="1200"/>
          </a:p>
        </p:txBody>
      </p:sp>
      <p:pic>
        <p:nvPicPr>
          <p:cNvPr id="41" name="Google Shape;41;g10204dfd8bb_1_57"/>
          <p:cNvPicPr preferRelativeResize="0"/>
          <p:nvPr/>
        </p:nvPicPr>
        <p:blipFill>
          <a:blip r:embed="rId2">
            <a:alphaModFix/>
          </a:blip>
          <a:stretch>
            <a:fillRect/>
          </a:stretch>
        </p:blipFill>
        <p:spPr>
          <a:xfrm>
            <a:off x="7276449" y="125350"/>
            <a:ext cx="1591240" cy="431225"/>
          </a:xfrm>
          <a:prstGeom prst="rect">
            <a:avLst/>
          </a:prstGeom>
          <a:noFill/>
          <a:ln>
            <a:noFill/>
          </a:ln>
        </p:spPr>
      </p:pic>
      <p:sp>
        <p:nvSpPr>
          <p:cNvPr id="42" name="Google Shape;42;g10204dfd8bb_1_57"/>
          <p:cNvSpPr txBox="1"/>
          <p:nvPr/>
        </p:nvSpPr>
        <p:spPr>
          <a:xfrm>
            <a:off x="2971207" y="6481848"/>
            <a:ext cx="3293100" cy="195900"/>
          </a:xfrm>
          <a:prstGeom prst="rect">
            <a:avLst/>
          </a:prstGeom>
          <a:noFill/>
          <a:ln>
            <a:noFill/>
          </a:ln>
        </p:spPr>
        <p:txBody>
          <a:bodyPr spcFirstLastPara="1" wrap="square" lIns="36000" tIns="36000" rIns="36000" bIns="36000" anchor="t" anchorCtr="0">
            <a:spAutoFit/>
          </a:bodyPr>
          <a:lstStyle/>
          <a:p>
            <a:pPr marL="0" marR="0" lvl="0" indent="0" algn="ctr" rtl="0">
              <a:lnSpc>
                <a:spcPct val="100000"/>
              </a:lnSpc>
              <a:spcBef>
                <a:spcPts val="0"/>
              </a:spcBef>
              <a:spcAft>
                <a:spcPts val="0"/>
              </a:spcAft>
              <a:buClr>
                <a:srgbClr val="A6A6A6"/>
              </a:buClr>
              <a:buSzPts val="1000"/>
              <a:buFont typeface="Arial"/>
              <a:buNone/>
            </a:pPr>
            <a:r>
              <a:rPr lang="en-US" sz="800" b="0" i="0" u="none" strike="noStrike" cap="none">
                <a:solidFill>
                  <a:srgbClr val="A6A6A6"/>
                </a:solidFill>
                <a:latin typeface="Arial"/>
                <a:ea typeface="Arial"/>
                <a:cs typeface="Arial"/>
                <a:sym typeface="Arial"/>
              </a:rPr>
              <a:t>Copyright © FOCUS CHANNEL Inc. All Rights Reserved.</a:t>
            </a:r>
            <a:endParaRPr sz="12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_タイトルとコンテンツ 1 1 1">
  <p:cSld name="1_タイトルとコンテンツ_1_1_1">
    <p:bg>
      <p:bgPr>
        <a:solidFill>
          <a:srgbClr val="F4EEE9"/>
        </a:solidFill>
        <a:effectLst/>
      </p:bgPr>
    </p:bg>
    <p:spTree>
      <p:nvGrpSpPr>
        <p:cNvPr id="1" name="Shape 43"/>
        <p:cNvGrpSpPr/>
        <p:nvPr/>
      </p:nvGrpSpPr>
      <p:grpSpPr>
        <a:xfrm>
          <a:off x="0" y="0"/>
          <a:ext cx="0" cy="0"/>
          <a:chOff x="0" y="0"/>
          <a:chExt cx="0" cy="0"/>
        </a:xfrm>
      </p:grpSpPr>
      <p:sp>
        <p:nvSpPr>
          <p:cNvPr id="44" name="Google Shape;44;g10204dfd8bb_1_71"/>
          <p:cNvSpPr/>
          <p:nvPr/>
        </p:nvSpPr>
        <p:spPr>
          <a:xfrm>
            <a:off x="6302150" y="0"/>
            <a:ext cx="2651400" cy="6718200"/>
          </a:xfrm>
          <a:prstGeom prst="rect">
            <a:avLst/>
          </a:prstGeom>
          <a:solidFill>
            <a:srgbClr val="3A2914">
              <a:alpha val="32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g10204dfd8bb_1_71"/>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32447F"/>
              </a:buClr>
              <a:buSzPts val="1000"/>
              <a:buFont typeface="Arial"/>
              <a:buNone/>
              <a:defRPr sz="1000">
                <a:solidFill>
                  <a:schemeClr val="lt1"/>
                </a:solidFill>
              </a:defRPr>
            </a:lvl1pPr>
            <a:lvl2pPr marL="0" marR="0" lvl="1" indent="0" algn="l" rtl="0">
              <a:lnSpc>
                <a:spcPct val="100000"/>
              </a:lnSpc>
              <a:spcBef>
                <a:spcPts val="0"/>
              </a:spcBef>
              <a:spcAft>
                <a:spcPts val="0"/>
              </a:spcAft>
              <a:buClr>
                <a:srgbClr val="32447F"/>
              </a:buClr>
              <a:buSzPts val="1000"/>
              <a:buFont typeface="Arial"/>
              <a:buNone/>
              <a:defRPr sz="1000">
                <a:solidFill>
                  <a:schemeClr val="lt1"/>
                </a:solidFill>
              </a:defRPr>
            </a:lvl2pPr>
            <a:lvl3pPr marL="0" marR="0" lvl="2" indent="0" algn="l" rtl="0">
              <a:lnSpc>
                <a:spcPct val="100000"/>
              </a:lnSpc>
              <a:spcBef>
                <a:spcPts val="0"/>
              </a:spcBef>
              <a:spcAft>
                <a:spcPts val="0"/>
              </a:spcAft>
              <a:buClr>
                <a:srgbClr val="32447F"/>
              </a:buClr>
              <a:buSzPts val="1000"/>
              <a:buFont typeface="Arial"/>
              <a:buNone/>
              <a:defRPr sz="1000">
                <a:solidFill>
                  <a:schemeClr val="lt1"/>
                </a:solidFill>
              </a:defRPr>
            </a:lvl3pPr>
            <a:lvl4pPr marL="0" marR="0" lvl="3" indent="0" algn="l" rtl="0">
              <a:lnSpc>
                <a:spcPct val="100000"/>
              </a:lnSpc>
              <a:spcBef>
                <a:spcPts val="0"/>
              </a:spcBef>
              <a:spcAft>
                <a:spcPts val="0"/>
              </a:spcAft>
              <a:buClr>
                <a:srgbClr val="32447F"/>
              </a:buClr>
              <a:buSzPts val="1000"/>
              <a:buFont typeface="Arial"/>
              <a:buNone/>
              <a:defRPr sz="1000">
                <a:solidFill>
                  <a:schemeClr val="lt1"/>
                </a:solidFill>
              </a:defRPr>
            </a:lvl4pPr>
            <a:lvl5pPr marL="0" marR="0" lvl="4" indent="0" algn="l" rtl="0">
              <a:lnSpc>
                <a:spcPct val="100000"/>
              </a:lnSpc>
              <a:spcBef>
                <a:spcPts val="0"/>
              </a:spcBef>
              <a:spcAft>
                <a:spcPts val="0"/>
              </a:spcAft>
              <a:buClr>
                <a:srgbClr val="32447F"/>
              </a:buClr>
              <a:buSzPts val="1000"/>
              <a:buFont typeface="Arial"/>
              <a:buNone/>
              <a:defRPr sz="1000">
                <a:solidFill>
                  <a:schemeClr val="lt1"/>
                </a:solidFill>
              </a:defRPr>
            </a:lvl5pPr>
            <a:lvl6pPr marL="0" marR="0" lvl="5" indent="0" algn="l" rtl="0">
              <a:lnSpc>
                <a:spcPct val="100000"/>
              </a:lnSpc>
              <a:spcBef>
                <a:spcPts val="0"/>
              </a:spcBef>
              <a:spcAft>
                <a:spcPts val="0"/>
              </a:spcAft>
              <a:buClr>
                <a:srgbClr val="32447F"/>
              </a:buClr>
              <a:buSzPts val="1000"/>
              <a:buFont typeface="Arial"/>
              <a:buNone/>
              <a:defRPr sz="1000">
                <a:solidFill>
                  <a:schemeClr val="lt1"/>
                </a:solidFill>
              </a:defRPr>
            </a:lvl6pPr>
            <a:lvl7pPr marL="0" marR="0" lvl="6" indent="0" algn="l" rtl="0">
              <a:lnSpc>
                <a:spcPct val="100000"/>
              </a:lnSpc>
              <a:spcBef>
                <a:spcPts val="0"/>
              </a:spcBef>
              <a:spcAft>
                <a:spcPts val="0"/>
              </a:spcAft>
              <a:buClr>
                <a:srgbClr val="32447F"/>
              </a:buClr>
              <a:buSzPts val="1000"/>
              <a:buFont typeface="Arial"/>
              <a:buNone/>
              <a:defRPr sz="1000">
                <a:solidFill>
                  <a:schemeClr val="lt1"/>
                </a:solidFill>
              </a:defRPr>
            </a:lvl7pPr>
            <a:lvl8pPr marL="0" marR="0" lvl="7" indent="0" algn="l" rtl="0">
              <a:lnSpc>
                <a:spcPct val="100000"/>
              </a:lnSpc>
              <a:spcBef>
                <a:spcPts val="0"/>
              </a:spcBef>
              <a:spcAft>
                <a:spcPts val="0"/>
              </a:spcAft>
              <a:buClr>
                <a:srgbClr val="32447F"/>
              </a:buClr>
              <a:buSzPts val="1000"/>
              <a:buFont typeface="Arial"/>
              <a:buNone/>
              <a:defRPr sz="1000">
                <a:solidFill>
                  <a:schemeClr val="lt1"/>
                </a:solidFill>
              </a:defRPr>
            </a:lvl8pPr>
            <a:lvl9pPr marL="0" marR="0" lvl="8" indent="0" algn="l" rtl="0">
              <a:lnSpc>
                <a:spcPct val="100000"/>
              </a:lnSpc>
              <a:spcBef>
                <a:spcPts val="0"/>
              </a:spcBef>
              <a:spcAft>
                <a:spcPts val="0"/>
              </a:spcAft>
              <a:buClr>
                <a:srgbClr val="32447F"/>
              </a:buClr>
              <a:buSzPts val="1000"/>
              <a:buFont typeface="Arial"/>
              <a:buNone/>
              <a:defRPr sz="1000">
                <a:solidFill>
                  <a:schemeClr val="lt1"/>
                </a:solidFill>
              </a:defRPr>
            </a:lvl9pPr>
          </a:lstStyle>
          <a:p>
            <a:pPr marL="0" lvl="0" indent="0" algn="l" rtl="0">
              <a:spcBef>
                <a:spcPts val="0"/>
              </a:spcBef>
              <a:spcAft>
                <a:spcPts val="0"/>
              </a:spcAft>
              <a:buNone/>
            </a:pPr>
            <a:fld id="{00000000-1234-1234-1234-123412341234}" type="slidenum">
              <a:rPr lang="en-US"/>
              <a:t>‹#›</a:t>
            </a:fld>
            <a:endParaRPr sz="1200"/>
          </a:p>
        </p:txBody>
      </p:sp>
      <p:sp>
        <p:nvSpPr>
          <p:cNvPr id="46" name="Google Shape;46;g10204dfd8bb_1_71"/>
          <p:cNvSpPr txBox="1"/>
          <p:nvPr/>
        </p:nvSpPr>
        <p:spPr>
          <a:xfrm>
            <a:off x="2971207" y="6481848"/>
            <a:ext cx="3293100" cy="195900"/>
          </a:xfrm>
          <a:prstGeom prst="rect">
            <a:avLst/>
          </a:prstGeom>
          <a:noFill/>
          <a:ln>
            <a:noFill/>
          </a:ln>
        </p:spPr>
        <p:txBody>
          <a:bodyPr spcFirstLastPara="1" wrap="square" lIns="36000" tIns="36000" rIns="36000" bIns="36000" anchor="t" anchorCtr="0">
            <a:spAutoFit/>
          </a:bodyPr>
          <a:lstStyle/>
          <a:p>
            <a:pPr marL="0" marR="0" lvl="0" indent="0" algn="ctr" rtl="0">
              <a:lnSpc>
                <a:spcPct val="100000"/>
              </a:lnSpc>
              <a:spcBef>
                <a:spcPts val="0"/>
              </a:spcBef>
              <a:spcAft>
                <a:spcPts val="0"/>
              </a:spcAft>
              <a:buClr>
                <a:srgbClr val="A6A6A6"/>
              </a:buClr>
              <a:buSzPts val="1000"/>
              <a:buFont typeface="Arial"/>
              <a:buNone/>
            </a:pPr>
            <a:r>
              <a:rPr lang="en-US" sz="800" b="0" i="0" u="none" strike="noStrike" cap="none">
                <a:solidFill>
                  <a:srgbClr val="A6A6A6"/>
                </a:solidFill>
                <a:latin typeface="Arial"/>
                <a:ea typeface="Arial"/>
                <a:cs typeface="Arial"/>
                <a:sym typeface="Arial"/>
              </a:rPr>
              <a:t>Copyright © FOCUS CHANNEL Inc. All Rights Reserved.</a:t>
            </a:r>
            <a:endParaRPr sz="1200"/>
          </a:p>
        </p:txBody>
      </p:sp>
      <p:pic>
        <p:nvPicPr>
          <p:cNvPr id="47" name="Google Shape;47;g10204dfd8bb_1_71"/>
          <p:cNvPicPr preferRelativeResize="0"/>
          <p:nvPr/>
        </p:nvPicPr>
        <p:blipFill>
          <a:blip r:embed="rId2">
            <a:alphaModFix/>
          </a:blip>
          <a:stretch>
            <a:fillRect/>
          </a:stretch>
        </p:blipFill>
        <p:spPr>
          <a:xfrm>
            <a:off x="7276449" y="125350"/>
            <a:ext cx="1591240" cy="4312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48"/>
        <p:cNvGrpSpPr/>
        <p:nvPr/>
      </p:nvGrpSpPr>
      <p:grpSpPr>
        <a:xfrm>
          <a:off x="0" y="0"/>
          <a:ext cx="0" cy="0"/>
          <a:chOff x="0" y="0"/>
          <a:chExt cx="0" cy="0"/>
        </a:xfrm>
      </p:grpSpPr>
      <p:sp>
        <p:nvSpPr>
          <p:cNvPr id="49" name="Google Shape;49;p24"/>
          <p:cNvSpPr txBox="1">
            <a:spLocks noGrp="1"/>
          </p:cNvSpPr>
          <p:nvPr>
            <p:ph type="sldNum" idx="12"/>
          </p:nvPr>
        </p:nvSpPr>
        <p:spPr>
          <a:xfrm>
            <a:off x="8516938" y="6438771"/>
            <a:ext cx="153963" cy="135546"/>
          </a:xfrm>
          <a:prstGeom prst="rect">
            <a:avLst/>
          </a:prstGeom>
          <a:noFill/>
          <a:ln>
            <a:noFill/>
          </a:ln>
        </p:spPr>
        <p:txBody>
          <a:bodyPr spcFirstLastPara="1" wrap="square" lIns="0" tIns="0" rIns="0" bIns="0" anchor="ctr" anchorCtr="0">
            <a:spAutoFit/>
          </a:bodyPr>
          <a:lstStyle>
            <a:lvl1pPr marL="0" marR="0" lvl="0" indent="0" algn="l">
              <a:lnSpc>
                <a:spcPct val="100000"/>
              </a:lnSpc>
              <a:spcBef>
                <a:spcPts val="0"/>
              </a:spcBef>
              <a:spcAft>
                <a:spcPts val="0"/>
              </a:spcAft>
              <a:buClr>
                <a:srgbClr val="32447F"/>
              </a:buClr>
              <a:buSzPts val="1000"/>
              <a:buFont typeface="Arial"/>
              <a:buNone/>
              <a:defRPr sz="1000">
                <a:solidFill>
                  <a:srgbClr val="32447F"/>
                </a:solidFill>
              </a:defRPr>
            </a:lvl1pPr>
            <a:lvl2pPr marL="0" marR="0" lvl="1" indent="0" algn="l">
              <a:lnSpc>
                <a:spcPct val="100000"/>
              </a:lnSpc>
              <a:spcBef>
                <a:spcPts val="0"/>
              </a:spcBef>
              <a:spcAft>
                <a:spcPts val="0"/>
              </a:spcAft>
              <a:buClr>
                <a:srgbClr val="32447F"/>
              </a:buClr>
              <a:buSzPts val="1000"/>
              <a:buFont typeface="Arial"/>
              <a:buNone/>
              <a:defRPr sz="1000">
                <a:solidFill>
                  <a:srgbClr val="32447F"/>
                </a:solidFill>
              </a:defRPr>
            </a:lvl2pPr>
            <a:lvl3pPr marL="0" marR="0" lvl="2" indent="0" algn="l">
              <a:lnSpc>
                <a:spcPct val="100000"/>
              </a:lnSpc>
              <a:spcBef>
                <a:spcPts val="0"/>
              </a:spcBef>
              <a:spcAft>
                <a:spcPts val="0"/>
              </a:spcAft>
              <a:buClr>
                <a:srgbClr val="32447F"/>
              </a:buClr>
              <a:buSzPts val="1000"/>
              <a:buFont typeface="Arial"/>
              <a:buNone/>
              <a:defRPr sz="1000">
                <a:solidFill>
                  <a:srgbClr val="32447F"/>
                </a:solidFill>
              </a:defRPr>
            </a:lvl3pPr>
            <a:lvl4pPr marL="0" marR="0" lvl="3" indent="0" algn="l">
              <a:lnSpc>
                <a:spcPct val="100000"/>
              </a:lnSpc>
              <a:spcBef>
                <a:spcPts val="0"/>
              </a:spcBef>
              <a:spcAft>
                <a:spcPts val="0"/>
              </a:spcAft>
              <a:buClr>
                <a:srgbClr val="32447F"/>
              </a:buClr>
              <a:buSzPts val="1000"/>
              <a:buFont typeface="Arial"/>
              <a:buNone/>
              <a:defRPr sz="1000">
                <a:solidFill>
                  <a:srgbClr val="32447F"/>
                </a:solidFill>
              </a:defRPr>
            </a:lvl4pPr>
            <a:lvl5pPr marL="0" marR="0" lvl="4" indent="0" algn="l">
              <a:lnSpc>
                <a:spcPct val="100000"/>
              </a:lnSpc>
              <a:spcBef>
                <a:spcPts val="0"/>
              </a:spcBef>
              <a:spcAft>
                <a:spcPts val="0"/>
              </a:spcAft>
              <a:buClr>
                <a:srgbClr val="32447F"/>
              </a:buClr>
              <a:buSzPts val="1000"/>
              <a:buFont typeface="Arial"/>
              <a:buNone/>
              <a:defRPr sz="1000">
                <a:solidFill>
                  <a:srgbClr val="32447F"/>
                </a:solidFill>
              </a:defRPr>
            </a:lvl5pPr>
            <a:lvl6pPr marL="0" marR="0" lvl="5" indent="0" algn="l">
              <a:lnSpc>
                <a:spcPct val="100000"/>
              </a:lnSpc>
              <a:spcBef>
                <a:spcPts val="0"/>
              </a:spcBef>
              <a:spcAft>
                <a:spcPts val="0"/>
              </a:spcAft>
              <a:buClr>
                <a:srgbClr val="32447F"/>
              </a:buClr>
              <a:buSzPts val="1000"/>
              <a:buFont typeface="Arial"/>
              <a:buNone/>
              <a:defRPr sz="1000">
                <a:solidFill>
                  <a:srgbClr val="32447F"/>
                </a:solidFill>
              </a:defRPr>
            </a:lvl6pPr>
            <a:lvl7pPr marL="0" marR="0" lvl="6" indent="0" algn="l">
              <a:lnSpc>
                <a:spcPct val="100000"/>
              </a:lnSpc>
              <a:spcBef>
                <a:spcPts val="0"/>
              </a:spcBef>
              <a:spcAft>
                <a:spcPts val="0"/>
              </a:spcAft>
              <a:buClr>
                <a:srgbClr val="32447F"/>
              </a:buClr>
              <a:buSzPts val="1000"/>
              <a:buFont typeface="Arial"/>
              <a:buNone/>
              <a:defRPr sz="1000">
                <a:solidFill>
                  <a:srgbClr val="32447F"/>
                </a:solidFill>
              </a:defRPr>
            </a:lvl7pPr>
            <a:lvl8pPr marL="0" marR="0" lvl="7" indent="0" algn="l">
              <a:lnSpc>
                <a:spcPct val="100000"/>
              </a:lnSpc>
              <a:spcBef>
                <a:spcPts val="0"/>
              </a:spcBef>
              <a:spcAft>
                <a:spcPts val="0"/>
              </a:spcAft>
              <a:buClr>
                <a:srgbClr val="32447F"/>
              </a:buClr>
              <a:buSzPts val="1000"/>
              <a:buFont typeface="Arial"/>
              <a:buNone/>
              <a:defRPr sz="1000">
                <a:solidFill>
                  <a:srgbClr val="32447F"/>
                </a:solidFill>
              </a:defRPr>
            </a:lvl8pPr>
            <a:lvl9pPr marL="0" marR="0" lvl="8" indent="0" algn="l">
              <a:lnSpc>
                <a:spcPct val="100000"/>
              </a:lnSpc>
              <a:spcBef>
                <a:spcPts val="0"/>
              </a:spcBef>
              <a:spcAft>
                <a:spcPts val="0"/>
              </a:spcAft>
              <a:buClr>
                <a:srgbClr val="32447F"/>
              </a:buClr>
              <a:buSzPts val="1000"/>
              <a:buFont typeface="Arial"/>
              <a:buNone/>
              <a:defRPr sz="1000">
                <a:solidFill>
                  <a:srgbClr val="32447F"/>
                </a:solidFill>
              </a:defRPr>
            </a:lvl9pPr>
          </a:lstStyle>
          <a:p>
            <a:pPr marL="0" lvl="0" indent="0" algn="l" rtl="0">
              <a:spcBef>
                <a:spcPts val="0"/>
              </a:spcBef>
              <a:spcAft>
                <a:spcPts val="0"/>
              </a:spcAft>
              <a:buNone/>
            </a:pPr>
            <a:fld id="{00000000-1234-1234-1234-123412341234}" type="slidenum">
              <a:rPr lang="en-US"/>
              <a:t>‹#›</a:t>
            </a:fld>
            <a:endParaRPr sz="1200">
              <a:solidFill>
                <a:srgbClr val="000000"/>
              </a:solidFill>
            </a:endParaRPr>
          </a:p>
        </p:txBody>
      </p:sp>
      <p:sp>
        <p:nvSpPr>
          <p:cNvPr id="50" name="Google Shape;50;p24"/>
          <p:cNvSpPr txBox="1"/>
          <p:nvPr/>
        </p:nvSpPr>
        <p:spPr>
          <a:xfrm>
            <a:off x="2971207" y="6405648"/>
            <a:ext cx="3293126" cy="20754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A6A6A6"/>
              </a:buClr>
              <a:buSzPts val="1000"/>
              <a:buFont typeface="Arial"/>
              <a:buNone/>
            </a:pPr>
            <a:r>
              <a:rPr lang="en-US" sz="1000" b="0" i="0" u="none" strike="noStrike" cap="none">
                <a:solidFill>
                  <a:srgbClr val="A6A6A6"/>
                </a:solidFill>
                <a:latin typeface="Arial"/>
                <a:ea typeface="Arial"/>
                <a:cs typeface="Arial"/>
                <a:sym typeface="Arial"/>
              </a:rPr>
              <a:t>Copyright © FOCUS CHANNEL Inc. All Rights Reserved.</a:t>
            </a:r>
            <a:endParaRPr/>
          </a:p>
        </p:txBody>
      </p:sp>
      <p:pic>
        <p:nvPicPr>
          <p:cNvPr id="51" name="Google Shape;51;p24" descr="図 6"/>
          <p:cNvPicPr preferRelativeResize="0"/>
          <p:nvPr/>
        </p:nvPicPr>
        <p:blipFill rotWithShape="1">
          <a:blip r:embed="rId2">
            <a:alphaModFix/>
          </a:blip>
          <a:srcRect/>
          <a:stretch/>
        </p:blipFill>
        <p:spPr>
          <a:xfrm>
            <a:off x="7333739" y="66614"/>
            <a:ext cx="1561657" cy="351633"/>
          </a:xfrm>
          <a:prstGeom prst="rect">
            <a:avLst/>
          </a:prstGeom>
          <a:noFill/>
          <a:ln>
            <a:noFill/>
          </a:ln>
        </p:spPr>
      </p:pic>
      <p:pic>
        <p:nvPicPr>
          <p:cNvPr id="52" name="Google Shape;52;p24" descr="図 7"/>
          <p:cNvPicPr preferRelativeResize="0"/>
          <p:nvPr/>
        </p:nvPicPr>
        <p:blipFill rotWithShape="1">
          <a:blip r:embed="rId3">
            <a:alphaModFix/>
          </a:blip>
          <a:srcRect/>
          <a:stretch/>
        </p:blipFill>
        <p:spPr>
          <a:xfrm>
            <a:off x="0" y="3175"/>
            <a:ext cx="8957905" cy="67214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End slide 1">
  <p:cSld name="End slide_1">
    <p:spTree>
      <p:nvGrpSpPr>
        <p:cNvPr id="1" name="Shape 5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54746C70-8840-4536-9A17-C803FB3A9062}"/>
              </a:ext>
            </a:extLst>
          </p:cNvPr>
          <p:cNvGraphicFramePr>
            <a:graphicFrameLocks noChangeAspect="1"/>
          </p:cNvGraphicFramePr>
          <p:nvPr userDrawn="1">
            <p:custDataLst>
              <p:tags r:id="rId12"/>
            </p:custDataLst>
            <p:extLst>
              <p:ext uri="{D42A27DB-BD31-4B8C-83A1-F6EECF244321}">
                <p14:modId xmlns:p14="http://schemas.microsoft.com/office/powerpoint/2010/main" val="8061047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6" name="think-cell スライド" r:id="rId13" imgW="395" imgH="394" progId="TCLayout.ActiveDocument.1">
                  <p:embed/>
                </p:oleObj>
              </mc:Choice>
              <mc:Fallback>
                <p:oleObj name="think-cell スライド" r:id="rId13" imgW="395" imgH="394" progId="TCLayout.ActiveDocument.1">
                  <p:embed/>
                  <p:pic>
                    <p:nvPicPr>
                      <p:cNvPr id="0" name=""/>
                      <p:cNvPicPr/>
                      <p:nvPr/>
                    </p:nvPicPr>
                    <p:blipFill>
                      <a:blip r:embed="rId14"/>
                      <a:stretch>
                        <a:fillRect/>
                      </a:stretch>
                    </p:blipFill>
                    <p:spPr>
                      <a:xfrm>
                        <a:off x="1588" y="1588"/>
                        <a:ext cx="1588" cy="1588"/>
                      </a:xfrm>
                      <a:prstGeom prst="rect">
                        <a:avLst/>
                      </a:prstGeom>
                    </p:spPr>
                  </p:pic>
                </p:oleObj>
              </mc:Fallback>
            </mc:AlternateContent>
          </a:graphicData>
        </a:graphic>
      </p:graphicFrame>
      <p:pic>
        <p:nvPicPr>
          <p:cNvPr id="6" name="Google Shape;6;p19" descr="図 24"/>
          <p:cNvPicPr preferRelativeResize="0"/>
          <p:nvPr/>
        </p:nvPicPr>
        <p:blipFill rotWithShape="1">
          <a:blip r:embed="rId15">
            <a:alphaModFix/>
          </a:blip>
          <a:srcRect/>
          <a:stretch/>
        </p:blipFill>
        <p:spPr>
          <a:xfrm>
            <a:off x="0" y="0"/>
            <a:ext cx="8961439" cy="6723064"/>
          </a:xfrm>
          <a:prstGeom prst="rect">
            <a:avLst/>
          </a:prstGeom>
          <a:noFill/>
          <a:ln>
            <a:noFill/>
          </a:ln>
        </p:spPr>
      </p:pic>
      <p:sp>
        <p:nvSpPr>
          <p:cNvPr id="7" name="Google Shape;7;p19"/>
          <p:cNvSpPr txBox="1"/>
          <p:nvPr/>
        </p:nvSpPr>
        <p:spPr>
          <a:xfrm>
            <a:off x="2971207" y="6405648"/>
            <a:ext cx="3008802" cy="20754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FFFFFF"/>
              </a:buClr>
              <a:buSzPts val="1000"/>
              <a:buFont typeface="Arial"/>
              <a:buNone/>
            </a:pPr>
            <a:r>
              <a:rPr lang="en-US" sz="1000" b="0" i="0" u="none" strike="noStrike" cap="none">
                <a:solidFill>
                  <a:srgbClr val="FFFFFF"/>
                </a:solidFill>
                <a:latin typeface="Arial"/>
                <a:ea typeface="Arial"/>
                <a:cs typeface="Arial"/>
                <a:sym typeface="Arial"/>
              </a:rPr>
              <a:t>Copyright © Neural Pocket Inc. All Rights Reserved.</a:t>
            </a:r>
            <a:endParaRPr/>
          </a:p>
        </p:txBody>
      </p:sp>
      <p:pic>
        <p:nvPicPr>
          <p:cNvPr id="8" name="Google Shape;8;p19" descr="図 20"/>
          <p:cNvPicPr preferRelativeResize="0"/>
          <p:nvPr/>
        </p:nvPicPr>
        <p:blipFill rotWithShape="1">
          <a:blip r:embed="rId16">
            <a:alphaModFix/>
          </a:blip>
          <a:srcRect/>
          <a:stretch/>
        </p:blipFill>
        <p:spPr>
          <a:xfrm>
            <a:off x="170535" y="173474"/>
            <a:ext cx="2075777" cy="463501"/>
          </a:xfrm>
          <a:prstGeom prst="rect">
            <a:avLst/>
          </a:prstGeom>
          <a:noFill/>
          <a:ln>
            <a:noFill/>
          </a:ln>
        </p:spPr>
      </p:pic>
      <p:sp>
        <p:nvSpPr>
          <p:cNvPr id="9" name="Google Shape;9;p19"/>
          <p:cNvSpPr txBox="1">
            <a:spLocks noGrp="1"/>
          </p:cNvSpPr>
          <p:nvPr>
            <p:ph type="title"/>
          </p:nvPr>
        </p:nvSpPr>
        <p:spPr>
          <a:xfrm>
            <a:off x="447675" y="269043"/>
            <a:ext cx="8058150" cy="1298561"/>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32447F"/>
              </a:buClr>
              <a:buSzPts val="1900"/>
              <a:buFont typeface="Arial"/>
              <a:buNone/>
              <a:defRPr sz="1900" b="1" i="0" u="none" strike="noStrike" cap="none">
                <a:solidFill>
                  <a:srgbClr val="32447F"/>
                </a:solidFill>
                <a:latin typeface="Arial"/>
                <a:ea typeface="Arial"/>
                <a:cs typeface="Arial"/>
                <a:sym typeface="Arial"/>
              </a:defRPr>
            </a:lvl1pPr>
            <a:lvl2pPr marR="0" lvl="1" algn="l" rtl="0">
              <a:lnSpc>
                <a:spcPct val="100000"/>
              </a:lnSpc>
              <a:spcBef>
                <a:spcPts val="0"/>
              </a:spcBef>
              <a:spcAft>
                <a:spcPts val="0"/>
              </a:spcAft>
              <a:buClr>
                <a:srgbClr val="32447F"/>
              </a:buClr>
              <a:buSzPts val="1900"/>
              <a:buFont typeface="Arial"/>
              <a:buNone/>
              <a:defRPr sz="1900" b="1" i="0" u="none" strike="noStrike" cap="none">
                <a:solidFill>
                  <a:srgbClr val="32447F"/>
                </a:solidFill>
                <a:latin typeface="Arial"/>
                <a:ea typeface="Arial"/>
                <a:cs typeface="Arial"/>
                <a:sym typeface="Arial"/>
              </a:defRPr>
            </a:lvl2pPr>
            <a:lvl3pPr marR="0" lvl="2" algn="l" rtl="0">
              <a:lnSpc>
                <a:spcPct val="100000"/>
              </a:lnSpc>
              <a:spcBef>
                <a:spcPts val="0"/>
              </a:spcBef>
              <a:spcAft>
                <a:spcPts val="0"/>
              </a:spcAft>
              <a:buClr>
                <a:srgbClr val="32447F"/>
              </a:buClr>
              <a:buSzPts val="1900"/>
              <a:buFont typeface="Arial"/>
              <a:buNone/>
              <a:defRPr sz="1900" b="1" i="0" u="none" strike="noStrike" cap="none">
                <a:solidFill>
                  <a:srgbClr val="32447F"/>
                </a:solidFill>
                <a:latin typeface="Arial"/>
                <a:ea typeface="Arial"/>
                <a:cs typeface="Arial"/>
                <a:sym typeface="Arial"/>
              </a:defRPr>
            </a:lvl3pPr>
            <a:lvl4pPr marR="0" lvl="3" algn="l" rtl="0">
              <a:lnSpc>
                <a:spcPct val="100000"/>
              </a:lnSpc>
              <a:spcBef>
                <a:spcPts val="0"/>
              </a:spcBef>
              <a:spcAft>
                <a:spcPts val="0"/>
              </a:spcAft>
              <a:buClr>
                <a:srgbClr val="32447F"/>
              </a:buClr>
              <a:buSzPts val="1900"/>
              <a:buFont typeface="Arial"/>
              <a:buNone/>
              <a:defRPr sz="1900" b="1" i="0" u="none" strike="noStrike" cap="none">
                <a:solidFill>
                  <a:srgbClr val="32447F"/>
                </a:solidFill>
                <a:latin typeface="Arial"/>
                <a:ea typeface="Arial"/>
                <a:cs typeface="Arial"/>
                <a:sym typeface="Arial"/>
              </a:defRPr>
            </a:lvl4pPr>
            <a:lvl5pPr marR="0" lvl="4" algn="l" rtl="0">
              <a:lnSpc>
                <a:spcPct val="100000"/>
              </a:lnSpc>
              <a:spcBef>
                <a:spcPts val="0"/>
              </a:spcBef>
              <a:spcAft>
                <a:spcPts val="0"/>
              </a:spcAft>
              <a:buClr>
                <a:srgbClr val="32447F"/>
              </a:buClr>
              <a:buSzPts val="1900"/>
              <a:buFont typeface="Arial"/>
              <a:buNone/>
              <a:defRPr sz="1900" b="1" i="0" u="none" strike="noStrike" cap="none">
                <a:solidFill>
                  <a:srgbClr val="32447F"/>
                </a:solidFill>
                <a:latin typeface="Arial"/>
                <a:ea typeface="Arial"/>
                <a:cs typeface="Arial"/>
                <a:sym typeface="Arial"/>
              </a:defRPr>
            </a:lvl5pPr>
            <a:lvl6pPr marR="0" lvl="5" algn="l" rtl="0">
              <a:lnSpc>
                <a:spcPct val="100000"/>
              </a:lnSpc>
              <a:spcBef>
                <a:spcPts val="0"/>
              </a:spcBef>
              <a:spcAft>
                <a:spcPts val="0"/>
              </a:spcAft>
              <a:buClr>
                <a:srgbClr val="32447F"/>
              </a:buClr>
              <a:buSzPts val="1900"/>
              <a:buFont typeface="Arial"/>
              <a:buNone/>
              <a:defRPr sz="1900" b="1" i="0" u="none" strike="noStrike" cap="none">
                <a:solidFill>
                  <a:srgbClr val="32447F"/>
                </a:solidFill>
                <a:latin typeface="Arial"/>
                <a:ea typeface="Arial"/>
                <a:cs typeface="Arial"/>
                <a:sym typeface="Arial"/>
              </a:defRPr>
            </a:lvl6pPr>
            <a:lvl7pPr marR="0" lvl="6" algn="l" rtl="0">
              <a:lnSpc>
                <a:spcPct val="100000"/>
              </a:lnSpc>
              <a:spcBef>
                <a:spcPts val="0"/>
              </a:spcBef>
              <a:spcAft>
                <a:spcPts val="0"/>
              </a:spcAft>
              <a:buClr>
                <a:srgbClr val="32447F"/>
              </a:buClr>
              <a:buSzPts val="1900"/>
              <a:buFont typeface="Arial"/>
              <a:buNone/>
              <a:defRPr sz="1900" b="1" i="0" u="none" strike="noStrike" cap="none">
                <a:solidFill>
                  <a:srgbClr val="32447F"/>
                </a:solidFill>
                <a:latin typeface="Arial"/>
                <a:ea typeface="Arial"/>
                <a:cs typeface="Arial"/>
                <a:sym typeface="Arial"/>
              </a:defRPr>
            </a:lvl7pPr>
            <a:lvl8pPr marR="0" lvl="7" algn="l" rtl="0">
              <a:lnSpc>
                <a:spcPct val="100000"/>
              </a:lnSpc>
              <a:spcBef>
                <a:spcPts val="0"/>
              </a:spcBef>
              <a:spcAft>
                <a:spcPts val="0"/>
              </a:spcAft>
              <a:buClr>
                <a:srgbClr val="32447F"/>
              </a:buClr>
              <a:buSzPts val="1900"/>
              <a:buFont typeface="Arial"/>
              <a:buNone/>
              <a:defRPr sz="1900" b="1" i="0" u="none" strike="noStrike" cap="none">
                <a:solidFill>
                  <a:srgbClr val="32447F"/>
                </a:solidFill>
                <a:latin typeface="Arial"/>
                <a:ea typeface="Arial"/>
                <a:cs typeface="Arial"/>
                <a:sym typeface="Arial"/>
              </a:defRPr>
            </a:lvl8pPr>
            <a:lvl9pPr marR="0" lvl="8" algn="l" rtl="0">
              <a:lnSpc>
                <a:spcPct val="100000"/>
              </a:lnSpc>
              <a:spcBef>
                <a:spcPts val="0"/>
              </a:spcBef>
              <a:spcAft>
                <a:spcPts val="0"/>
              </a:spcAft>
              <a:buClr>
                <a:srgbClr val="32447F"/>
              </a:buClr>
              <a:buSzPts val="1900"/>
              <a:buFont typeface="Arial"/>
              <a:buNone/>
              <a:defRPr sz="1900" b="1" i="0" u="none" strike="noStrike" cap="none">
                <a:solidFill>
                  <a:srgbClr val="32447F"/>
                </a:solidFill>
                <a:latin typeface="Arial"/>
                <a:ea typeface="Arial"/>
                <a:cs typeface="Arial"/>
                <a:sym typeface="Arial"/>
              </a:defRPr>
            </a:lvl9pPr>
          </a:lstStyle>
          <a:p>
            <a:endParaRPr/>
          </a:p>
        </p:txBody>
      </p:sp>
      <p:sp>
        <p:nvSpPr>
          <p:cNvPr id="10" name="Google Shape;10;p19"/>
          <p:cNvSpPr txBox="1">
            <a:spLocks noGrp="1"/>
          </p:cNvSpPr>
          <p:nvPr>
            <p:ph type="body" idx="1"/>
          </p:nvPr>
        </p:nvSpPr>
        <p:spPr>
          <a:xfrm>
            <a:off x="447675" y="1567603"/>
            <a:ext cx="8058150" cy="5150698"/>
          </a:xfrm>
          <a:prstGeom prst="rect">
            <a:avLst/>
          </a:prstGeom>
          <a:noFill/>
          <a:ln>
            <a:noFill/>
          </a:ln>
        </p:spPr>
        <p:txBody>
          <a:bodyPr spcFirstLastPara="1" wrap="square" lIns="45700" tIns="45700" rIns="45700" bIns="45700" anchor="t" anchorCtr="0">
            <a:noAutofit/>
          </a:bodyPr>
          <a:lstStyle>
            <a:lvl1pPr marL="457200" marR="0" lvl="0"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L="914400" marR="0" lvl="1" indent="-355600" algn="l" rtl="0">
              <a:lnSpc>
                <a:spcPct val="100000"/>
              </a:lnSpc>
              <a:spcBef>
                <a:spcPts val="0"/>
              </a:spcBef>
              <a:spcAft>
                <a:spcPts val="0"/>
              </a:spcAft>
              <a:buClr>
                <a:srgbClr val="000000"/>
              </a:buClr>
              <a:buSzPts val="2000"/>
              <a:buFont typeface="Arial"/>
              <a:buChar char="▪"/>
              <a:defRPr sz="1600" b="0" i="0" u="none" strike="noStrike" cap="none">
                <a:solidFill>
                  <a:srgbClr val="000000"/>
                </a:solidFill>
                <a:latin typeface="Arial"/>
                <a:ea typeface="Arial"/>
                <a:cs typeface="Arial"/>
                <a:sym typeface="Arial"/>
              </a:defRPr>
            </a:lvl2pPr>
            <a:lvl3pPr marL="1371600" marR="0" lvl="2" indent="-350519" algn="l" rtl="0">
              <a:lnSpc>
                <a:spcPct val="100000"/>
              </a:lnSpc>
              <a:spcBef>
                <a:spcPts val="0"/>
              </a:spcBef>
              <a:spcAft>
                <a:spcPts val="0"/>
              </a:spcAft>
              <a:buClr>
                <a:srgbClr val="000000"/>
              </a:buClr>
              <a:buSzPts val="1920"/>
              <a:buFont typeface="Arial"/>
              <a:buChar char="–"/>
              <a:defRPr sz="1600" b="0" i="0" u="none" strike="noStrike" cap="none">
                <a:solidFill>
                  <a:srgbClr val="000000"/>
                </a:solidFill>
                <a:latin typeface="Arial"/>
                <a:ea typeface="Arial"/>
                <a:cs typeface="Arial"/>
                <a:sym typeface="Arial"/>
              </a:defRPr>
            </a:lvl3pPr>
            <a:lvl4pPr marL="1828800" marR="0" lvl="3" indent="-350519" algn="l" rtl="0">
              <a:lnSpc>
                <a:spcPct val="100000"/>
              </a:lnSpc>
              <a:spcBef>
                <a:spcPts val="0"/>
              </a:spcBef>
              <a:spcAft>
                <a:spcPts val="0"/>
              </a:spcAft>
              <a:buClr>
                <a:srgbClr val="000000"/>
              </a:buClr>
              <a:buSzPts val="1920"/>
              <a:buFont typeface="Arial"/>
              <a:buChar char="▫"/>
              <a:defRPr sz="1600" b="0" i="0" u="none" strike="noStrike" cap="none">
                <a:solidFill>
                  <a:srgbClr val="000000"/>
                </a:solidFill>
                <a:latin typeface="Arial"/>
                <a:ea typeface="Arial"/>
                <a:cs typeface="Arial"/>
                <a:sym typeface="Arial"/>
              </a:defRPr>
            </a:lvl4pPr>
            <a:lvl5pPr marL="2286000" marR="0" lvl="4" indent="-319023" algn="l" rtl="0">
              <a:lnSpc>
                <a:spcPct val="100000"/>
              </a:lnSpc>
              <a:spcBef>
                <a:spcPts val="0"/>
              </a:spcBef>
              <a:spcAft>
                <a:spcPts val="0"/>
              </a:spcAft>
              <a:buClr>
                <a:srgbClr val="000000"/>
              </a:buClr>
              <a:buSzPts val="1424"/>
              <a:buFont typeface="Arial"/>
              <a:buChar char="-"/>
              <a:defRPr sz="1600" b="0" i="0" u="none" strike="noStrike" cap="none">
                <a:solidFill>
                  <a:srgbClr val="000000"/>
                </a:solidFill>
                <a:latin typeface="Arial"/>
                <a:ea typeface="Arial"/>
                <a:cs typeface="Arial"/>
                <a:sym typeface="Arial"/>
              </a:defRPr>
            </a:lvl5pPr>
            <a:lvl6pPr marL="2743200" marR="0" lvl="5" indent="-319023" algn="l" rtl="0">
              <a:lnSpc>
                <a:spcPct val="100000"/>
              </a:lnSpc>
              <a:spcBef>
                <a:spcPts val="0"/>
              </a:spcBef>
              <a:spcAft>
                <a:spcPts val="0"/>
              </a:spcAft>
              <a:buClr>
                <a:srgbClr val="000000"/>
              </a:buClr>
              <a:buSzPts val="1424"/>
              <a:buFont typeface="Arial"/>
              <a:buChar char="-"/>
              <a:defRPr sz="1600" b="0" i="0" u="none" strike="noStrike" cap="none">
                <a:solidFill>
                  <a:srgbClr val="000000"/>
                </a:solidFill>
                <a:latin typeface="Arial"/>
                <a:ea typeface="Arial"/>
                <a:cs typeface="Arial"/>
                <a:sym typeface="Arial"/>
              </a:defRPr>
            </a:lvl6pPr>
            <a:lvl7pPr marL="3200400" marR="0" lvl="6" indent="-319023" algn="l" rtl="0">
              <a:lnSpc>
                <a:spcPct val="100000"/>
              </a:lnSpc>
              <a:spcBef>
                <a:spcPts val="0"/>
              </a:spcBef>
              <a:spcAft>
                <a:spcPts val="0"/>
              </a:spcAft>
              <a:buClr>
                <a:srgbClr val="000000"/>
              </a:buClr>
              <a:buSzPts val="1424"/>
              <a:buFont typeface="Arial"/>
              <a:buChar char="-"/>
              <a:defRPr sz="1600" b="0" i="0" u="none" strike="noStrike" cap="none">
                <a:solidFill>
                  <a:srgbClr val="000000"/>
                </a:solidFill>
                <a:latin typeface="Arial"/>
                <a:ea typeface="Arial"/>
                <a:cs typeface="Arial"/>
                <a:sym typeface="Arial"/>
              </a:defRPr>
            </a:lvl7pPr>
            <a:lvl8pPr marL="3657600" marR="0" lvl="7" indent="-319023" algn="l" rtl="0">
              <a:lnSpc>
                <a:spcPct val="100000"/>
              </a:lnSpc>
              <a:spcBef>
                <a:spcPts val="0"/>
              </a:spcBef>
              <a:spcAft>
                <a:spcPts val="0"/>
              </a:spcAft>
              <a:buClr>
                <a:srgbClr val="000000"/>
              </a:buClr>
              <a:buSzPts val="1424"/>
              <a:buFont typeface="Arial"/>
              <a:buChar char="-"/>
              <a:defRPr sz="1600" b="0" i="0" u="none" strike="noStrike" cap="none">
                <a:solidFill>
                  <a:srgbClr val="000000"/>
                </a:solidFill>
                <a:latin typeface="Arial"/>
                <a:ea typeface="Arial"/>
                <a:cs typeface="Arial"/>
                <a:sym typeface="Arial"/>
              </a:defRPr>
            </a:lvl8pPr>
            <a:lvl9pPr marL="4114800" marR="0" lvl="8" indent="-319023" algn="l" rtl="0">
              <a:lnSpc>
                <a:spcPct val="100000"/>
              </a:lnSpc>
              <a:spcBef>
                <a:spcPts val="0"/>
              </a:spcBef>
              <a:spcAft>
                <a:spcPts val="0"/>
              </a:spcAft>
              <a:buClr>
                <a:srgbClr val="000000"/>
              </a:buClr>
              <a:buSzPts val="1424"/>
              <a:buFont typeface="Arial"/>
              <a:buChar char="-"/>
              <a:defRPr sz="16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sldNum" idx="12"/>
          </p:nvPr>
        </p:nvSpPr>
        <p:spPr>
          <a:xfrm>
            <a:off x="4327525" y="6048025"/>
            <a:ext cx="2089150" cy="357688"/>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3" Type="http://schemas.openxmlformats.org/officeDocument/2006/relationships/image" Target="../media/image38.jpe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slideLayout" Target="../slideLayouts/slideLayout7.xml"/><Relationship Id="rId21" Type="http://schemas.openxmlformats.org/officeDocument/2006/relationships/image" Target="../media/image46.png"/><Relationship Id="rId34" Type="http://schemas.openxmlformats.org/officeDocument/2006/relationships/image" Target="../media/image59.jp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jpeg"/><Relationship Id="rId25" Type="http://schemas.openxmlformats.org/officeDocument/2006/relationships/image" Target="../media/image50.jpg"/><Relationship Id="rId33" Type="http://schemas.openxmlformats.org/officeDocument/2006/relationships/image" Target="../media/image58.png"/><Relationship Id="rId2" Type="http://schemas.openxmlformats.org/officeDocument/2006/relationships/tags" Target="../tags/tag3.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vmlDrawing" Target="../drawings/vmlDrawing2.vml"/><Relationship Id="rId6" Type="http://schemas.openxmlformats.org/officeDocument/2006/relationships/image" Target="../media/image31.emf"/><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5" Type="http://schemas.openxmlformats.org/officeDocument/2006/relationships/oleObject" Target="../embeddings/oleObject2.bin"/><Relationship Id="rId15" Type="http://schemas.openxmlformats.org/officeDocument/2006/relationships/image" Target="../media/image40.jpe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jpeg"/><Relationship Id="rId4" Type="http://schemas.openxmlformats.org/officeDocument/2006/relationships/notesSlide" Target="../notesSlides/notesSlide10.xml"/><Relationship Id="rId9" Type="http://schemas.openxmlformats.org/officeDocument/2006/relationships/image" Target="../media/image34.png"/><Relationship Id="rId14" Type="http://schemas.openxmlformats.org/officeDocument/2006/relationships/image" Target="../media/image39.jpeg"/><Relationship Id="rId22" Type="http://schemas.openxmlformats.org/officeDocument/2006/relationships/image" Target="../media/image47.jpg"/><Relationship Id="rId27" Type="http://schemas.openxmlformats.org/officeDocument/2006/relationships/image" Target="../media/image52.png"/><Relationship Id="rId30" Type="http://schemas.openxmlformats.org/officeDocument/2006/relationships/image" Target="../media/image55.png"/><Relationship Id="rId8"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7.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
          <p:cNvPicPr preferRelativeResize="0"/>
          <p:nvPr/>
        </p:nvPicPr>
        <p:blipFill rotWithShape="1">
          <a:blip r:embed="rId3">
            <a:alphaModFix/>
          </a:blip>
          <a:srcRect l="14489" t="11994" r="922" b="3000"/>
          <a:stretch/>
        </p:blipFill>
        <p:spPr>
          <a:xfrm>
            <a:off x="107100" y="1309800"/>
            <a:ext cx="8846403" cy="5408500"/>
          </a:xfrm>
          <a:prstGeom prst="rect">
            <a:avLst/>
          </a:prstGeom>
          <a:noFill/>
          <a:ln>
            <a:noFill/>
          </a:ln>
        </p:spPr>
      </p:pic>
      <p:pic>
        <p:nvPicPr>
          <p:cNvPr id="59" name="Google Shape;59;p1"/>
          <p:cNvPicPr preferRelativeResize="0"/>
          <p:nvPr/>
        </p:nvPicPr>
        <p:blipFill rotWithShape="1">
          <a:blip r:embed="rId4">
            <a:alphaModFix/>
          </a:blip>
          <a:srcRect l="10218" t="9783" r="6438" b="12877"/>
          <a:stretch/>
        </p:blipFill>
        <p:spPr>
          <a:xfrm>
            <a:off x="115453" y="-100"/>
            <a:ext cx="8846400" cy="5851860"/>
          </a:xfrm>
          <a:prstGeom prst="rect">
            <a:avLst/>
          </a:prstGeom>
          <a:noFill/>
          <a:ln>
            <a:noFill/>
          </a:ln>
        </p:spPr>
      </p:pic>
      <p:sp>
        <p:nvSpPr>
          <p:cNvPr id="60" name="Google Shape;60;p1"/>
          <p:cNvSpPr/>
          <p:nvPr/>
        </p:nvSpPr>
        <p:spPr>
          <a:xfrm>
            <a:off x="114062" y="5852058"/>
            <a:ext cx="8846400" cy="878885"/>
          </a:xfrm>
          <a:prstGeom prst="rect">
            <a:avLst/>
          </a:prstGeom>
          <a:solidFill>
            <a:srgbClr val="413029"/>
          </a:solidFill>
          <a:ln>
            <a:noFill/>
          </a:ln>
        </p:spPr>
        <p:txBody>
          <a:bodyPr spcFirstLastPara="1" wrap="square" lIns="91425" tIns="91425" rIns="91425" bIns="91425" anchor="ctr" anchorCtr="0">
            <a:noAutofit/>
          </a:bodyPr>
          <a:lstStyle/>
          <a:p>
            <a:pPr marL="0" lvl="0" indent="0" algn="l" rtl="0">
              <a:lnSpc>
                <a:spcPts val="2500"/>
              </a:lnSpc>
              <a:spcBef>
                <a:spcPts val="0"/>
              </a:spcBef>
              <a:spcAft>
                <a:spcPts val="0"/>
              </a:spcAft>
              <a:buNone/>
            </a:pPr>
            <a:endParaRPr dirty="0"/>
          </a:p>
        </p:txBody>
      </p:sp>
      <p:sp>
        <p:nvSpPr>
          <p:cNvPr id="61" name="Google Shape;61;p1"/>
          <p:cNvSpPr/>
          <p:nvPr/>
        </p:nvSpPr>
        <p:spPr>
          <a:xfrm>
            <a:off x="0" y="0"/>
            <a:ext cx="107100" cy="6718200"/>
          </a:xfrm>
          <a:prstGeom prst="rect">
            <a:avLst/>
          </a:prstGeom>
          <a:solidFill>
            <a:srgbClr val="51443B">
              <a:alpha val="66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グループ化 1">
            <a:extLst>
              <a:ext uri="{FF2B5EF4-FFF2-40B4-BE49-F238E27FC236}">
                <a16:creationId xmlns:a16="http://schemas.microsoft.com/office/drawing/2014/main" id="{8BB05237-6840-4BE3-985C-6383B8637E00}"/>
              </a:ext>
            </a:extLst>
          </p:cNvPr>
          <p:cNvGrpSpPr/>
          <p:nvPr/>
        </p:nvGrpSpPr>
        <p:grpSpPr>
          <a:xfrm>
            <a:off x="5888227" y="5967971"/>
            <a:ext cx="3715733" cy="750229"/>
            <a:chOff x="5888227" y="5967971"/>
            <a:chExt cx="3715733" cy="750229"/>
          </a:xfrm>
        </p:grpSpPr>
        <p:pic>
          <p:nvPicPr>
            <p:cNvPr id="63" name="Google Shape;63;p1"/>
            <p:cNvPicPr preferRelativeResize="0"/>
            <p:nvPr/>
          </p:nvPicPr>
          <p:blipFill>
            <a:blip r:embed="rId5">
              <a:alphaModFix/>
            </a:blip>
            <a:stretch>
              <a:fillRect/>
            </a:stretch>
          </p:blipFill>
          <p:spPr>
            <a:xfrm>
              <a:off x="5888227" y="5967971"/>
              <a:ext cx="2826749" cy="669650"/>
            </a:xfrm>
            <a:prstGeom prst="rect">
              <a:avLst/>
            </a:prstGeom>
            <a:noFill/>
            <a:ln>
              <a:noFill/>
            </a:ln>
          </p:spPr>
        </p:pic>
        <p:sp>
          <p:nvSpPr>
            <p:cNvPr id="9" name="Google Shape;60;p1">
              <a:extLst>
                <a:ext uri="{FF2B5EF4-FFF2-40B4-BE49-F238E27FC236}">
                  <a16:creationId xmlns:a16="http://schemas.microsoft.com/office/drawing/2014/main" id="{734D0AE4-7187-4B63-B554-AF80B8E52F74}"/>
                </a:ext>
              </a:extLst>
            </p:cNvPr>
            <p:cNvSpPr/>
            <p:nvPr/>
          </p:nvSpPr>
          <p:spPr>
            <a:xfrm>
              <a:off x="6604000" y="6464858"/>
              <a:ext cx="1333500" cy="253342"/>
            </a:xfrm>
            <a:prstGeom prst="rect">
              <a:avLst/>
            </a:prstGeom>
            <a:solidFill>
              <a:srgbClr val="413029"/>
            </a:solidFill>
            <a:ln>
              <a:noFill/>
            </a:ln>
          </p:spPr>
          <p:txBody>
            <a:bodyPr spcFirstLastPara="1" wrap="square" lIns="91425" tIns="91425" rIns="91425" bIns="91425" anchor="ctr" anchorCtr="0">
              <a:noAutofit/>
            </a:bodyPr>
            <a:lstStyle/>
            <a:p>
              <a:pPr marL="0" lvl="0" indent="0" algn="l" rtl="0">
                <a:lnSpc>
                  <a:spcPts val="2500"/>
                </a:lnSpc>
                <a:spcBef>
                  <a:spcPts val="0"/>
                </a:spcBef>
                <a:spcAft>
                  <a:spcPts val="0"/>
                </a:spcAft>
                <a:buNone/>
              </a:pPr>
              <a:endParaRPr dirty="0"/>
            </a:p>
          </p:txBody>
        </p:sp>
        <p:pic>
          <p:nvPicPr>
            <p:cNvPr id="8" name="Google Shape;63;p1">
              <a:extLst>
                <a:ext uri="{FF2B5EF4-FFF2-40B4-BE49-F238E27FC236}">
                  <a16:creationId xmlns:a16="http://schemas.microsoft.com/office/drawing/2014/main" id="{B551EE5E-DF1D-4035-8644-E91359F7502C}"/>
                </a:ext>
              </a:extLst>
            </p:cNvPr>
            <p:cNvPicPr preferRelativeResize="0"/>
            <p:nvPr/>
          </p:nvPicPr>
          <p:blipFill rotWithShape="1">
            <a:blip r:embed="rId5">
              <a:alphaModFix/>
            </a:blip>
            <a:srcRect l="24776" t="80374"/>
            <a:stretch/>
          </p:blipFill>
          <p:spPr>
            <a:xfrm>
              <a:off x="7477557" y="6429981"/>
              <a:ext cx="2126403" cy="131420"/>
            </a:xfrm>
            <a:prstGeom prst="rect">
              <a:avLst/>
            </a:prstGeom>
            <a:noFill/>
            <a:ln>
              <a:noFill/>
            </a:ln>
          </p:spPr>
        </p:pic>
      </p:grpSp>
      <p:sp>
        <p:nvSpPr>
          <p:cNvPr id="11" name="テキスト ボックス 10">
            <a:extLst>
              <a:ext uri="{FF2B5EF4-FFF2-40B4-BE49-F238E27FC236}">
                <a16:creationId xmlns:a16="http://schemas.microsoft.com/office/drawing/2014/main" id="{65B9C030-52C0-4D21-8753-B7891D1D25DF}"/>
              </a:ext>
            </a:extLst>
          </p:cNvPr>
          <p:cNvSpPr txBox="1"/>
          <p:nvPr/>
        </p:nvSpPr>
        <p:spPr>
          <a:xfrm>
            <a:off x="314582" y="657068"/>
            <a:ext cx="8299511" cy="830997"/>
          </a:xfrm>
          <a:prstGeom prst="rect">
            <a:avLst/>
          </a:prstGeom>
          <a:noFill/>
        </p:spPr>
        <p:txBody>
          <a:bodyPr wrap="square" rtlCol="0">
            <a:spAutoFit/>
          </a:bodyPr>
          <a:lstStyle/>
          <a:p>
            <a:r>
              <a:rPr kumimoji="1" lang="en-US" altLang="ja-JP" sz="4800" dirty="0">
                <a:solidFill>
                  <a:schemeClr val="bg1"/>
                </a:solidFill>
                <a:latin typeface="游明朝 Demibold" panose="02020600000000000000" pitchFamily="18" charset="-128"/>
                <a:ea typeface="游明朝 Demibold" panose="02020600000000000000" pitchFamily="18" charset="-128"/>
              </a:rPr>
              <a:t>Mansion Signage</a:t>
            </a:r>
          </a:p>
        </p:txBody>
      </p:sp>
    </p:spTree>
    <p:extLst>
      <p:ext uri="{BB962C8B-B14F-4D97-AF65-F5344CB8AC3E}">
        <p14:creationId xmlns:p14="http://schemas.microsoft.com/office/powerpoint/2010/main" val="3684800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F0B447A6-D031-469B-B177-8BB4EC0BF9B0}"/>
              </a:ext>
            </a:extLst>
          </p:cNvPr>
          <p:cNvGraphicFramePr>
            <a:graphicFrameLocks noChangeAspect="1"/>
          </p:cNvGraphicFramePr>
          <p:nvPr>
            <p:custDataLst>
              <p:tags r:id="rId2"/>
            </p:custDataLst>
            <p:extLst>
              <p:ext uri="{D42A27DB-BD31-4B8C-83A1-F6EECF244321}">
                <p14:modId xmlns:p14="http://schemas.microsoft.com/office/powerpoint/2010/main" val="5309769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9" name="think-cell スライド" r:id="rId5" imgW="347" imgH="348" progId="TCLayout.ActiveDocument.1">
                  <p:embed/>
                </p:oleObj>
              </mc:Choice>
              <mc:Fallback>
                <p:oleObj name="think-cell スライド"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90" name="Google Shape;290;gfc67b7b8a8_0_50"/>
          <p:cNvSpPr/>
          <p:nvPr/>
        </p:nvSpPr>
        <p:spPr>
          <a:xfrm>
            <a:off x="0" y="1282650"/>
            <a:ext cx="8648400" cy="4668300"/>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9302A"/>
              </a:buClr>
              <a:buSzPts val="1400"/>
              <a:buFont typeface="Arial"/>
              <a:buNone/>
            </a:pPr>
            <a:endParaRPr sz="1400" b="0" i="0" u="none" strike="noStrike" cap="none">
              <a:solidFill>
                <a:srgbClr val="39302A"/>
              </a:solidFill>
              <a:latin typeface="Arial"/>
              <a:ea typeface="Arial"/>
              <a:cs typeface="Arial"/>
              <a:sym typeface="Arial"/>
            </a:endParaRPr>
          </a:p>
        </p:txBody>
      </p:sp>
      <p:sp>
        <p:nvSpPr>
          <p:cNvPr id="291" name="Google Shape;291;gfc67b7b8a8_0_50"/>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a:solidFill>
                  <a:schemeClr val="lt1"/>
                </a:solidFill>
              </a:rPr>
              <a:t>10</a:t>
            </a:fld>
            <a:endParaRPr sz="1200">
              <a:solidFill>
                <a:schemeClr val="lt1"/>
              </a:solidFill>
            </a:endParaRPr>
          </a:p>
        </p:txBody>
      </p:sp>
      <p:grpSp>
        <p:nvGrpSpPr>
          <p:cNvPr id="292" name="Google Shape;292;gfc67b7b8a8_0_50"/>
          <p:cNvGrpSpPr/>
          <p:nvPr/>
        </p:nvGrpSpPr>
        <p:grpSpPr>
          <a:xfrm>
            <a:off x="0" y="183107"/>
            <a:ext cx="3612600" cy="338700"/>
            <a:chOff x="0" y="235807"/>
            <a:chExt cx="3612600" cy="338700"/>
          </a:xfrm>
        </p:grpSpPr>
        <p:sp>
          <p:nvSpPr>
            <p:cNvPr id="293" name="Google Shape;293;gfc67b7b8a8_0_50"/>
            <p:cNvSpPr txBox="1"/>
            <p:nvPr/>
          </p:nvSpPr>
          <p:spPr>
            <a:xfrm>
              <a:off x="310743" y="235807"/>
              <a:ext cx="24285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a:solidFill>
                    <a:srgbClr val="6B471B"/>
                  </a:solidFill>
                  <a:latin typeface="游明朝" panose="02020400000000000000" pitchFamily="18" charset="-128"/>
                  <a:ea typeface="游明朝" panose="02020400000000000000" pitchFamily="18" charset="-128"/>
                  <a:cs typeface="M PLUS 1p Light"/>
                  <a:sym typeface="M PLUS 1p Light"/>
                </a:rPr>
                <a:t>出稿実績(一部抜粋)</a:t>
              </a:r>
              <a:endParaRPr sz="1600">
                <a:solidFill>
                  <a:srgbClr val="6B471B"/>
                </a:solidFill>
                <a:latin typeface="游明朝" panose="02020400000000000000" pitchFamily="18" charset="-128"/>
                <a:ea typeface="游明朝" panose="02020400000000000000" pitchFamily="18" charset="-128"/>
                <a:cs typeface="M PLUS 1p Light"/>
                <a:sym typeface="M PLUS 1p Light"/>
              </a:endParaRPr>
            </a:p>
          </p:txBody>
        </p:sp>
        <p:sp>
          <p:nvSpPr>
            <p:cNvPr id="294" name="Google Shape;294;gfc67b7b8a8_0_50"/>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295" name="Google Shape;295;gfc67b7b8a8_0_50"/>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grpSp>
        <p:nvGrpSpPr>
          <p:cNvPr id="296" name="Google Shape;296;gfc67b7b8a8_0_50"/>
          <p:cNvGrpSpPr/>
          <p:nvPr/>
        </p:nvGrpSpPr>
        <p:grpSpPr>
          <a:xfrm>
            <a:off x="0" y="828750"/>
            <a:ext cx="6832200" cy="907800"/>
            <a:chOff x="0" y="990150"/>
            <a:chExt cx="6832200" cy="907800"/>
          </a:xfrm>
        </p:grpSpPr>
        <p:sp>
          <p:nvSpPr>
            <p:cNvPr id="297" name="Google Shape;297;gfc67b7b8a8_0_50"/>
            <p:cNvSpPr/>
            <p:nvPr/>
          </p:nvSpPr>
          <p:spPr>
            <a:xfrm>
              <a:off x="0" y="990150"/>
              <a:ext cx="6832200" cy="907800"/>
            </a:xfrm>
            <a:prstGeom prst="rect">
              <a:avLst/>
            </a:prstGeom>
            <a:solidFill>
              <a:srgbClr val="51443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51443B"/>
                </a:buClr>
                <a:buSzPts val="2000"/>
                <a:buFont typeface="Arial"/>
                <a:buNone/>
              </a:pPr>
              <a:endParaRPr sz="20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298" name="Google Shape;298;gfc67b7b8a8_0_50"/>
            <p:cNvSpPr txBox="1"/>
            <p:nvPr/>
          </p:nvSpPr>
          <p:spPr>
            <a:xfrm>
              <a:off x="55599" y="1120905"/>
              <a:ext cx="6378300" cy="646290"/>
            </a:xfrm>
            <a:prstGeom prst="rect">
              <a:avLst/>
            </a:prstGeom>
            <a:solidFill>
              <a:srgbClr val="51443B"/>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様々な広告主様に</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a:p>
              <a:pPr marL="0" marR="0" lvl="0" indent="0" algn="l" rtl="0">
                <a:lnSpc>
                  <a:spcPct val="100000"/>
                </a:lnSpc>
                <a:spcBef>
                  <a:spcPts val="0"/>
                </a:spcBef>
                <a:spcAft>
                  <a:spcPts val="0"/>
                </a:spcAft>
                <a:buClr>
                  <a:schemeClr val="dk1"/>
                </a:buClr>
                <a:buSzPts val="1100"/>
                <a:buFont typeface="Arial"/>
                <a:buNone/>
              </a:pPr>
              <a:r>
                <a:rPr lang="ja-JP" altLang="en-US" sz="1800" dirty="0">
                  <a:solidFill>
                    <a:schemeClr val="lt1"/>
                  </a:solidFill>
                  <a:latin typeface="游明朝" panose="02020400000000000000" pitchFamily="18" charset="-128"/>
                  <a:ea typeface="游明朝" panose="02020400000000000000" pitchFamily="18" charset="-128"/>
                  <a:cs typeface="Sawarabi Mincho"/>
                  <a:sym typeface="Sawarabi Mincho"/>
                </a:rPr>
                <a:t>ご</a:t>
              </a: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出稿</a:t>
              </a: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a:t>
              </a:r>
              <a:r>
                <a:rPr lang="ja-JP" altLang="en-US" sz="1800" dirty="0">
                  <a:solidFill>
                    <a:schemeClr val="lt1"/>
                  </a:solidFill>
                  <a:latin typeface="游明朝" panose="02020400000000000000" pitchFamily="18" charset="-128"/>
                  <a:ea typeface="游明朝" panose="02020400000000000000" pitchFamily="18" charset="-128"/>
                  <a:cs typeface="Sawarabi Mincho"/>
                  <a:sym typeface="Sawarabi Mincho"/>
                </a:rPr>
                <a:t>ご</a:t>
              </a: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活用いただいております</a:t>
              </a: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p:txBody>
        </p:sp>
      </p:grpSp>
      <p:grpSp>
        <p:nvGrpSpPr>
          <p:cNvPr id="13" name="グループ化 12">
            <a:extLst>
              <a:ext uri="{FF2B5EF4-FFF2-40B4-BE49-F238E27FC236}">
                <a16:creationId xmlns:a16="http://schemas.microsoft.com/office/drawing/2014/main" id="{2B89D31D-A924-4FAF-A17A-081F96490AB5}"/>
              </a:ext>
            </a:extLst>
          </p:cNvPr>
          <p:cNvGrpSpPr/>
          <p:nvPr/>
        </p:nvGrpSpPr>
        <p:grpSpPr>
          <a:xfrm>
            <a:off x="815141" y="1973235"/>
            <a:ext cx="7083299" cy="3853224"/>
            <a:chOff x="815141" y="1973235"/>
            <a:chExt cx="7083299" cy="3853224"/>
          </a:xfrm>
        </p:grpSpPr>
        <p:sp>
          <p:nvSpPr>
            <p:cNvPr id="308" name="Google Shape;308;gfc67b7b8a8_0_50"/>
            <p:cNvSpPr/>
            <p:nvPr/>
          </p:nvSpPr>
          <p:spPr>
            <a:xfrm>
              <a:off x="6749300" y="5532111"/>
              <a:ext cx="1149140" cy="29434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dirty="0">
                  <a:solidFill>
                    <a:srgbClr val="7F7F7F"/>
                  </a:solidFill>
                </a:rPr>
                <a:t>and more...</a:t>
              </a:r>
              <a:endParaRPr sz="1200" dirty="0">
                <a:solidFill>
                  <a:srgbClr val="7F7F7F"/>
                </a:solidFill>
              </a:endParaRPr>
            </a:p>
          </p:txBody>
        </p:sp>
        <p:grpSp>
          <p:nvGrpSpPr>
            <p:cNvPr id="7" name="グループ化 6">
              <a:extLst>
                <a:ext uri="{FF2B5EF4-FFF2-40B4-BE49-F238E27FC236}">
                  <a16:creationId xmlns:a16="http://schemas.microsoft.com/office/drawing/2014/main" id="{0ED7CE4A-DD7C-4BCE-9820-D290B8FC346F}"/>
                </a:ext>
              </a:extLst>
            </p:cNvPr>
            <p:cNvGrpSpPr/>
            <p:nvPr/>
          </p:nvGrpSpPr>
          <p:grpSpPr>
            <a:xfrm>
              <a:off x="815141" y="1973235"/>
              <a:ext cx="7002841" cy="3532057"/>
              <a:chOff x="815141" y="1973235"/>
              <a:chExt cx="7002841" cy="3532057"/>
            </a:xfrm>
          </p:grpSpPr>
          <p:pic>
            <p:nvPicPr>
              <p:cNvPr id="21" name="Picture 4" descr="auじぶん銀行」スタートのお知らせ｜auじぶん銀行のプレスリリース">
                <a:extLst>
                  <a:ext uri="{FF2B5EF4-FFF2-40B4-BE49-F238E27FC236}">
                    <a16:creationId xmlns:a16="http://schemas.microsoft.com/office/drawing/2014/main" id="{EC887D3A-3A5C-44DE-B0F4-C3A6F9505A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2000" y="4518854"/>
                <a:ext cx="1781871" cy="2528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セブン‐イレブン～近くて便利～">
                <a:extLst>
                  <a:ext uri="{FF2B5EF4-FFF2-40B4-BE49-F238E27FC236}">
                    <a16:creationId xmlns:a16="http://schemas.microsoft.com/office/drawing/2014/main" id="{D8682C7B-6B16-470E-B713-9D1FFBE4B36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250" t="6382" r="69458" b="8545"/>
              <a:stretch/>
            </p:blipFill>
            <p:spPr bwMode="auto">
              <a:xfrm>
                <a:off x="890923" y="2486110"/>
                <a:ext cx="563335" cy="5011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一般公募部門 FEEL CONNECTION｜ブレーン オンライン動画コンテスト「BOVA」｜宣伝会議">
                <a:extLst>
                  <a:ext uri="{FF2B5EF4-FFF2-40B4-BE49-F238E27FC236}">
                    <a16:creationId xmlns:a16="http://schemas.microsoft.com/office/drawing/2014/main" id="{6E08EFF1-5347-413A-9172-E26F6032E4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7959" y="5024763"/>
                <a:ext cx="1094247" cy="4596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a:extLst>
                  <a:ext uri="{FF2B5EF4-FFF2-40B4-BE49-F238E27FC236}">
                    <a16:creationId xmlns:a16="http://schemas.microsoft.com/office/drawing/2014/main" id="{CCDEC432-5D1C-4C8C-9A57-024B7ED646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055" y="2616618"/>
                <a:ext cx="1227015" cy="252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4" descr="ふるさと納税にご協力を｜江田島市役所ホームページ">
                <a:extLst>
                  <a:ext uri="{FF2B5EF4-FFF2-40B4-BE49-F238E27FC236}">
                    <a16:creationId xmlns:a16="http://schemas.microsoft.com/office/drawing/2014/main" id="{13C17F65-4EA8-4A20-8981-812AD9A5CF9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61" t="4624" r="667" b="5986"/>
              <a:stretch/>
            </p:blipFill>
            <p:spPr bwMode="auto">
              <a:xfrm>
                <a:off x="2024287" y="4509114"/>
                <a:ext cx="1316483" cy="3059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0" descr="ANDART（アンドアート） | 現代アート作品の共同保有プラットフォーム">
                <a:extLst>
                  <a:ext uri="{FF2B5EF4-FFF2-40B4-BE49-F238E27FC236}">
                    <a16:creationId xmlns:a16="http://schemas.microsoft.com/office/drawing/2014/main" id="{9A79E521-DF3A-463E-8817-D10BB403BCB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80161" y="4489999"/>
                <a:ext cx="675995" cy="2781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4" descr="PORTO tv、サービス名を「テレシー」に変更し、サービスロゴやサイトも一新 | 株式会社VOYAGE GROUP">
                <a:extLst>
                  <a:ext uri="{FF2B5EF4-FFF2-40B4-BE49-F238E27FC236}">
                    <a16:creationId xmlns:a16="http://schemas.microsoft.com/office/drawing/2014/main" id="{B6B41F46-21F5-4E56-B074-77E64A94969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098" t="32850" r="8863" b="28595"/>
              <a:stretch/>
            </p:blipFill>
            <p:spPr bwMode="auto">
              <a:xfrm>
                <a:off x="5748430" y="4500353"/>
                <a:ext cx="946940" cy="2781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6" descr="JTB | ロゴマーク制作">
                <a:extLst>
                  <a:ext uri="{FF2B5EF4-FFF2-40B4-BE49-F238E27FC236}">
                    <a16:creationId xmlns:a16="http://schemas.microsoft.com/office/drawing/2014/main" id="{463C4E6B-B19F-4F88-87D5-1C6E0BDCFB2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4669" t="16398" r="23865" b="19307"/>
              <a:stretch/>
            </p:blipFill>
            <p:spPr bwMode="auto">
              <a:xfrm>
                <a:off x="2402996" y="5102416"/>
                <a:ext cx="560094" cy="35669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0" descr="とっておきの京都プロジェクト公式ウェブサイトの開設及び公式ロゴマークの作成について｜京都市産業観光局 （公社）京都市観光協会のプレスリリース">
                <a:extLst>
                  <a:ext uri="{FF2B5EF4-FFF2-40B4-BE49-F238E27FC236}">
                    <a16:creationId xmlns:a16="http://schemas.microsoft.com/office/drawing/2014/main" id="{8F9F5406-E98C-4C92-AAB3-F48289F279C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7474" b="9037"/>
              <a:stretch/>
            </p:blipFill>
            <p:spPr bwMode="auto">
              <a:xfrm>
                <a:off x="815141" y="4494450"/>
                <a:ext cx="991705" cy="33653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2" descr="三菱地所・サイモン株式会社｜事例｜ジオマーケティング株式会社">
                <a:extLst>
                  <a:ext uri="{FF2B5EF4-FFF2-40B4-BE49-F238E27FC236}">
                    <a16:creationId xmlns:a16="http://schemas.microsoft.com/office/drawing/2014/main" id="{E3B79E06-C8A7-49D8-8222-6C8D9E25A39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87030" y="2564927"/>
                <a:ext cx="1930952" cy="3701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6" descr="ボルボ、2021年上半期に過去最高の半期業績を発表 | NEXT MOBILITY | ネクストモビリティ">
                <a:extLst>
                  <a:ext uri="{FF2B5EF4-FFF2-40B4-BE49-F238E27FC236}">
                    <a16:creationId xmlns:a16="http://schemas.microsoft.com/office/drawing/2014/main" id="{318D740D-2107-4BB0-B7DB-6F0B0B6C02FA}"/>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4217" t="39456" r="3719" b="39502"/>
              <a:stretch/>
            </p:blipFill>
            <p:spPr bwMode="auto">
              <a:xfrm>
                <a:off x="2949275" y="2088870"/>
                <a:ext cx="1215896" cy="172694"/>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40">
                <a:extLst>
                  <a:ext uri="{FF2B5EF4-FFF2-40B4-BE49-F238E27FC236}">
                    <a16:creationId xmlns:a16="http://schemas.microsoft.com/office/drawing/2014/main" id="{D6EE1270-8086-4F06-96DB-92CD3FB02ADD}"/>
                  </a:ext>
                </a:extLst>
              </p:cNvPr>
              <p:cNvPicPr>
                <a:picLocks noChangeAspect="1"/>
              </p:cNvPicPr>
              <p:nvPr/>
            </p:nvPicPr>
            <p:blipFill>
              <a:blip r:embed="rId18"/>
              <a:stretch>
                <a:fillRect/>
              </a:stretch>
            </p:blipFill>
            <p:spPr>
              <a:xfrm>
                <a:off x="2593628" y="3278210"/>
                <a:ext cx="1626869" cy="267272"/>
              </a:xfrm>
              <a:prstGeom prst="rect">
                <a:avLst/>
              </a:prstGeom>
            </p:spPr>
          </p:pic>
          <p:pic>
            <p:nvPicPr>
              <p:cNvPr id="42" name="Picture 70">
                <a:extLst>
                  <a:ext uri="{FF2B5EF4-FFF2-40B4-BE49-F238E27FC236}">
                    <a16:creationId xmlns:a16="http://schemas.microsoft.com/office/drawing/2014/main" id="{E58A5BB2-9CEB-4B55-93DF-6BF8224C7FC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69617" y="3301030"/>
                <a:ext cx="1605488" cy="2528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2">
                <a:extLst>
                  <a:ext uri="{FF2B5EF4-FFF2-40B4-BE49-F238E27FC236}">
                    <a16:creationId xmlns:a16="http://schemas.microsoft.com/office/drawing/2014/main" id="{907F679E-6D1D-4A34-91DB-C99E711A3DF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95880" y="2587023"/>
                <a:ext cx="1025323" cy="32203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74" descr="イオンのロゴってよく見たらAがついてるけどなんで？ | マイトピプラス-MyTopic+">
                <a:extLst>
                  <a:ext uri="{FF2B5EF4-FFF2-40B4-BE49-F238E27FC236}">
                    <a16:creationId xmlns:a16="http://schemas.microsoft.com/office/drawing/2014/main" id="{9CF67CF0-F102-4F8A-A7C0-0A05B8ADBADD}"/>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4769" t="27205" r="5732" b="25320"/>
              <a:stretch/>
            </p:blipFill>
            <p:spPr bwMode="auto">
              <a:xfrm>
                <a:off x="862628" y="3911874"/>
                <a:ext cx="925693" cy="305937"/>
              </a:xfrm>
              <a:prstGeom prst="rect">
                <a:avLst/>
              </a:prstGeom>
              <a:noFill/>
              <a:extLst>
                <a:ext uri="{909E8E84-426E-40DD-AFC4-6F175D3DCCD1}">
                  <a14:hiddenFill xmlns:a14="http://schemas.microsoft.com/office/drawing/2010/main">
                    <a:solidFill>
                      <a:srgbClr val="FFFFFF"/>
                    </a:solidFill>
                  </a14:hiddenFill>
                </a:ext>
              </a:extLst>
            </p:spPr>
          </p:pic>
          <p:pic>
            <p:nvPicPr>
              <p:cNvPr id="47" name="Google Shape;301;gfc67b7b8a8_0_50">
                <a:extLst>
                  <a:ext uri="{FF2B5EF4-FFF2-40B4-BE49-F238E27FC236}">
                    <a16:creationId xmlns:a16="http://schemas.microsoft.com/office/drawing/2014/main" id="{1F4D2BAB-92B9-4411-8A14-E47F6111C270}"/>
                  </a:ext>
                </a:extLst>
              </p:cNvPr>
              <p:cNvPicPr preferRelativeResize="0"/>
              <p:nvPr/>
            </p:nvPicPr>
            <p:blipFill rotWithShape="1">
              <a:blip r:embed="rId22">
                <a:alphaModFix/>
              </a:blip>
              <a:srcRect/>
              <a:stretch/>
            </p:blipFill>
            <p:spPr>
              <a:xfrm>
                <a:off x="1243966" y="3165263"/>
                <a:ext cx="1141442" cy="511682"/>
              </a:xfrm>
              <a:prstGeom prst="rect">
                <a:avLst/>
              </a:prstGeom>
              <a:noFill/>
              <a:ln>
                <a:noFill/>
              </a:ln>
            </p:spPr>
          </p:pic>
          <p:pic>
            <p:nvPicPr>
              <p:cNvPr id="48" name="Google Shape;302;gfc67b7b8a8_0_50">
                <a:extLst>
                  <a:ext uri="{FF2B5EF4-FFF2-40B4-BE49-F238E27FC236}">
                    <a16:creationId xmlns:a16="http://schemas.microsoft.com/office/drawing/2014/main" id="{999E9B12-1F66-4D6C-8566-3D147DC403FA}"/>
                  </a:ext>
                </a:extLst>
              </p:cNvPr>
              <p:cNvPicPr preferRelativeResize="0"/>
              <p:nvPr/>
            </p:nvPicPr>
            <p:blipFill rotWithShape="1">
              <a:blip r:embed="rId23">
                <a:alphaModFix/>
              </a:blip>
              <a:srcRect/>
              <a:stretch/>
            </p:blipFill>
            <p:spPr>
              <a:xfrm>
                <a:off x="5894508" y="2062692"/>
                <a:ext cx="1562472" cy="214201"/>
              </a:xfrm>
              <a:prstGeom prst="rect">
                <a:avLst/>
              </a:prstGeom>
              <a:noFill/>
              <a:ln>
                <a:noFill/>
              </a:ln>
            </p:spPr>
          </p:pic>
          <p:pic>
            <p:nvPicPr>
              <p:cNvPr id="49" name="Google Shape;303;gfc67b7b8a8_0_50">
                <a:extLst>
                  <a:ext uri="{FF2B5EF4-FFF2-40B4-BE49-F238E27FC236}">
                    <a16:creationId xmlns:a16="http://schemas.microsoft.com/office/drawing/2014/main" id="{9D3BB42E-7A0C-40B3-AFA8-9F6E69B158F4}"/>
                  </a:ext>
                </a:extLst>
              </p:cNvPr>
              <p:cNvPicPr preferRelativeResize="0"/>
              <p:nvPr/>
            </p:nvPicPr>
            <p:blipFill rotWithShape="1">
              <a:blip r:embed="rId24">
                <a:alphaModFix/>
              </a:blip>
              <a:srcRect/>
              <a:stretch/>
            </p:blipFill>
            <p:spPr>
              <a:xfrm>
                <a:off x="3041622" y="2460422"/>
                <a:ext cx="994098" cy="457986"/>
              </a:xfrm>
              <a:prstGeom prst="rect">
                <a:avLst/>
              </a:prstGeom>
              <a:noFill/>
              <a:ln>
                <a:noFill/>
              </a:ln>
            </p:spPr>
          </p:pic>
          <p:pic>
            <p:nvPicPr>
              <p:cNvPr id="51" name="Google Shape;307;gfc67b7b8a8_0_50">
                <a:extLst>
                  <a:ext uri="{FF2B5EF4-FFF2-40B4-BE49-F238E27FC236}">
                    <a16:creationId xmlns:a16="http://schemas.microsoft.com/office/drawing/2014/main" id="{338DD8ED-9E72-4BF3-9344-5BC55A3977BF}"/>
                  </a:ext>
                </a:extLst>
              </p:cNvPr>
              <p:cNvPicPr preferRelativeResize="0"/>
              <p:nvPr/>
            </p:nvPicPr>
            <p:blipFill rotWithShape="1">
              <a:blip r:embed="rId25">
                <a:alphaModFix/>
              </a:blip>
              <a:srcRect/>
              <a:stretch/>
            </p:blipFill>
            <p:spPr>
              <a:xfrm>
                <a:off x="6769885" y="3772243"/>
                <a:ext cx="956846" cy="463687"/>
              </a:xfrm>
              <a:prstGeom prst="rect">
                <a:avLst/>
              </a:prstGeom>
              <a:noFill/>
              <a:ln>
                <a:noFill/>
              </a:ln>
            </p:spPr>
          </p:pic>
          <p:pic>
            <p:nvPicPr>
              <p:cNvPr id="6" name="図 5">
                <a:extLst>
                  <a:ext uri="{FF2B5EF4-FFF2-40B4-BE49-F238E27FC236}">
                    <a16:creationId xmlns:a16="http://schemas.microsoft.com/office/drawing/2014/main" id="{0701E706-3139-40DF-A9ED-78EA788D97FF}"/>
                  </a:ext>
                </a:extLst>
              </p:cNvPr>
              <p:cNvPicPr>
                <a:picLocks noChangeAspect="1"/>
              </p:cNvPicPr>
              <p:nvPr/>
            </p:nvPicPr>
            <p:blipFill>
              <a:blip r:embed="rId26"/>
              <a:stretch>
                <a:fillRect/>
              </a:stretch>
            </p:blipFill>
            <p:spPr>
              <a:xfrm>
                <a:off x="870548" y="4942442"/>
                <a:ext cx="1290533" cy="562850"/>
              </a:xfrm>
              <a:prstGeom prst="rect">
                <a:avLst/>
              </a:prstGeom>
            </p:spPr>
          </p:pic>
          <p:pic>
            <p:nvPicPr>
              <p:cNvPr id="2" name="図 1">
                <a:extLst>
                  <a:ext uri="{FF2B5EF4-FFF2-40B4-BE49-F238E27FC236}">
                    <a16:creationId xmlns:a16="http://schemas.microsoft.com/office/drawing/2014/main" id="{42719FB4-5B0A-4664-A2E3-CA19585EA031}"/>
                  </a:ext>
                </a:extLst>
              </p:cNvPr>
              <p:cNvPicPr>
                <a:picLocks noChangeAspect="1"/>
              </p:cNvPicPr>
              <p:nvPr/>
            </p:nvPicPr>
            <p:blipFill>
              <a:blip r:embed="rId27"/>
              <a:stretch>
                <a:fillRect/>
              </a:stretch>
            </p:blipFill>
            <p:spPr>
              <a:xfrm>
                <a:off x="6275411" y="5119403"/>
                <a:ext cx="1320847" cy="331227"/>
              </a:xfrm>
              <a:prstGeom prst="rect">
                <a:avLst/>
              </a:prstGeom>
            </p:spPr>
          </p:pic>
          <p:pic>
            <p:nvPicPr>
              <p:cNvPr id="3" name="図 2">
                <a:extLst>
                  <a:ext uri="{FF2B5EF4-FFF2-40B4-BE49-F238E27FC236}">
                    <a16:creationId xmlns:a16="http://schemas.microsoft.com/office/drawing/2014/main" id="{140A2CC9-2A98-4944-80AA-1A963EE72B21}"/>
                  </a:ext>
                </a:extLst>
              </p:cNvPr>
              <p:cNvPicPr>
                <a:picLocks noChangeAspect="1"/>
              </p:cNvPicPr>
              <p:nvPr/>
            </p:nvPicPr>
            <p:blipFill>
              <a:blip r:embed="rId28"/>
              <a:stretch>
                <a:fillRect/>
              </a:stretch>
            </p:blipFill>
            <p:spPr>
              <a:xfrm>
                <a:off x="4659296" y="5072947"/>
                <a:ext cx="1295980" cy="415631"/>
              </a:xfrm>
              <a:prstGeom prst="rect">
                <a:avLst/>
              </a:prstGeom>
            </p:spPr>
          </p:pic>
          <p:pic>
            <p:nvPicPr>
              <p:cNvPr id="4" name="図 3">
                <a:extLst>
                  <a:ext uri="{FF2B5EF4-FFF2-40B4-BE49-F238E27FC236}">
                    <a16:creationId xmlns:a16="http://schemas.microsoft.com/office/drawing/2014/main" id="{D22D357F-14A1-4738-AFA4-F46F7C30AE5B}"/>
                  </a:ext>
                </a:extLst>
              </p:cNvPr>
              <p:cNvPicPr>
                <a:picLocks noChangeAspect="1"/>
              </p:cNvPicPr>
              <p:nvPr/>
            </p:nvPicPr>
            <p:blipFill>
              <a:blip r:embed="rId29"/>
              <a:stretch>
                <a:fillRect/>
              </a:stretch>
            </p:blipFill>
            <p:spPr>
              <a:xfrm>
                <a:off x="4480173" y="3247967"/>
                <a:ext cx="1025323" cy="297515"/>
              </a:xfrm>
              <a:prstGeom prst="rect">
                <a:avLst/>
              </a:prstGeom>
            </p:spPr>
          </p:pic>
          <p:pic>
            <p:nvPicPr>
              <p:cNvPr id="5" name="図 4">
                <a:extLst>
                  <a:ext uri="{FF2B5EF4-FFF2-40B4-BE49-F238E27FC236}">
                    <a16:creationId xmlns:a16="http://schemas.microsoft.com/office/drawing/2014/main" id="{67D27AF4-7B4A-4CFB-BC75-BF9928CE249A}"/>
                  </a:ext>
                </a:extLst>
              </p:cNvPr>
              <p:cNvPicPr>
                <a:picLocks noChangeAspect="1"/>
              </p:cNvPicPr>
              <p:nvPr/>
            </p:nvPicPr>
            <p:blipFill>
              <a:blip r:embed="rId30"/>
              <a:stretch>
                <a:fillRect/>
              </a:stretch>
            </p:blipFill>
            <p:spPr>
              <a:xfrm>
                <a:off x="4458255" y="1975539"/>
                <a:ext cx="1197604" cy="381380"/>
              </a:xfrm>
              <a:prstGeom prst="rect">
                <a:avLst/>
              </a:prstGeom>
            </p:spPr>
          </p:pic>
          <p:pic>
            <p:nvPicPr>
              <p:cNvPr id="36" name="Picture 50" descr="サッポロビール株式会社様が協賛スポンサーとして決定いたしました。 ｜ NEWS｜札幌ベースボールリーグ">
                <a:extLst>
                  <a:ext uri="{FF2B5EF4-FFF2-40B4-BE49-F238E27FC236}">
                    <a16:creationId xmlns:a16="http://schemas.microsoft.com/office/drawing/2014/main" id="{244EA8C1-10BB-4FF6-BC25-9352EC464478}"/>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6108" b="13433"/>
              <a:stretch/>
            </p:blipFill>
            <p:spPr bwMode="auto">
              <a:xfrm>
                <a:off x="1363049" y="1973235"/>
                <a:ext cx="1372740" cy="336530"/>
              </a:xfrm>
              <a:prstGeom prst="rect">
                <a:avLst/>
              </a:prstGeom>
              <a:noFill/>
              <a:extLst>
                <a:ext uri="{909E8E84-426E-40DD-AFC4-6F175D3DCCD1}">
                  <a14:hiddenFill xmlns:a14="http://schemas.microsoft.com/office/drawing/2010/main">
                    <a:solidFill>
                      <a:srgbClr val="FFFFFF"/>
                    </a:solidFill>
                  </a14:hiddenFill>
                </a:ext>
              </a:extLst>
            </p:spPr>
          </p:pic>
          <p:pic>
            <p:nvPicPr>
              <p:cNvPr id="50" name="Google Shape;306;gfc67b7b8a8_0_50">
                <a:extLst>
                  <a:ext uri="{FF2B5EF4-FFF2-40B4-BE49-F238E27FC236}">
                    <a16:creationId xmlns:a16="http://schemas.microsoft.com/office/drawing/2014/main" id="{97CD9A8A-C87C-4B44-B17A-CC58146DB70B}"/>
                  </a:ext>
                </a:extLst>
              </p:cNvPr>
              <p:cNvPicPr preferRelativeResize="0"/>
              <p:nvPr/>
            </p:nvPicPr>
            <p:blipFill rotWithShape="1">
              <a:blip r:embed="rId32">
                <a:alphaModFix/>
              </a:blip>
              <a:srcRect/>
              <a:stretch/>
            </p:blipFill>
            <p:spPr>
              <a:xfrm>
                <a:off x="2303702" y="3817085"/>
                <a:ext cx="1081915" cy="408815"/>
              </a:xfrm>
              <a:prstGeom prst="rect">
                <a:avLst/>
              </a:prstGeom>
              <a:noFill/>
              <a:ln>
                <a:noFill/>
              </a:ln>
            </p:spPr>
          </p:pic>
          <p:pic>
            <p:nvPicPr>
              <p:cNvPr id="11" name="図 10">
                <a:extLst>
                  <a:ext uri="{FF2B5EF4-FFF2-40B4-BE49-F238E27FC236}">
                    <a16:creationId xmlns:a16="http://schemas.microsoft.com/office/drawing/2014/main" id="{DECC69A8-C1D4-4DC8-9F1E-66CB3032AAC8}"/>
                  </a:ext>
                </a:extLst>
              </p:cNvPr>
              <p:cNvPicPr>
                <a:picLocks noChangeAspect="1"/>
              </p:cNvPicPr>
              <p:nvPr/>
            </p:nvPicPr>
            <p:blipFill>
              <a:blip r:embed="rId33"/>
              <a:stretch>
                <a:fillRect/>
              </a:stretch>
            </p:blipFill>
            <p:spPr>
              <a:xfrm>
                <a:off x="5415220" y="3889355"/>
                <a:ext cx="1031634" cy="284422"/>
              </a:xfrm>
              <a:prstGeom prst="rect">
                <a:avLst/>
              </a:prstGeom>
            </p:spPr>
          </p:pic>
          <p:pic>
            <p:nvPicPr>
              <p:cNvPr id="45" name="Google Shape;299;gfc67b7b8a8_0_50">
                <a:extLst>
                  <a:ext uri="{FF2B5EF4-FFF2-40B4-BE49-F238E27FC236}">
                    <a16:creationId xmlns:a16="http://schemas.microsoft.com/office/drawing/2014/main" id="{F5DE7FBE-4C4D-4A39-81A4-0EBC2905AA29}"/>
                  </a:ext>
                </a:extLst>
              </p:cNvPr>
              <p:cNvPicPr preferRelativeResize="0"/>
              <p:nvPr/>
            </p:nvPicPr>
            <p:blipFill rotWithShape="1">
              <a:blip r:embed="rId34">
                <a:alphaModFix/>
              </a:blip>
              <a:srcRect l="14132" t="13638" r="6805" b="14584"/>
              <a:stretch/>
            </p:blipFill>
            <p:spPr>
              <a:xfrm>
                <a:off x="3890549" y="3700325"/>
                <a:ext cx="1215896" cy="656748"/>
              </a:xfrm>
              <a:prstGeom prst="rect">
                <a:avLst/>
              </a:prstGeom>
              <a:noFill/>
              <a:ln>
                <a:noFill/>
              </a:ln>
            </p:spPr>
          </p:pic>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fc67b7b8a8_0_66"/>
          <p:cNvSpPr/>
          <p:nvPr/>
        </p:nvSpPr>
        <p:spPr>
          <a:xfrm>
            <a:off x="0" y="1262850"/>
            <a:ext cx="8648400" cy="4987800"/>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9302A"/>
              </a:buClr>
              <a:buSzPts val="1400"/>
              <a:buFont typeface="Arial"/>
              <a:buNone/>
            </a:pPr>
            <a:endParaRPr sz="1400" b="0" i="0" u="none" strike="noStrike" cap="none">
              <a:solidFill>
                <a:srgbClr val="39302A"/>
              </a:solidFill>
              <a:latin typeface="Arial"/>
              <a:ea typeface="Arial"/>
              <a:cs typeface="Arial"/>
              <a:sym typeface="Arial"/>
            </a:endParaRPr>
          </a:p>
        </p:txBody>
      </p:sp>
      <p:sp>
        <p:nvSpPr>
          <p:cNvPr id="314" name="Google Shape;314;gfc67b7b8a8_0_66"/>
          <p:cNvSpPr/>
          <p:nvPr/>
        </p:nvSpPr>
        <p:spPr>
          <a:xfrm>
            <a:off x="574650" y="1751758"/>
            <a:ext cx="7499100" cy="1073100"/>
          </a:xfrm>
          <a:prstGeom prst="rect">
            <a:avLst/>
          </a:prstGeom>
          <a:solidFill>
            <a:srgbClr val="F4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315" name="Google Shape;315;gfc67b7b8a8_0_66"/>
          <p:cNvSpPr/>
          <p:nvPr/>
        </p:nvSpPr>
        <p:spPr>
          <a:xfrm>
            <a:off x="574650" y="3220195"/>
            <a:ext cx="7499100" cy="1073100"/>
          </a:xfrm>
          <a:prstGeom prst="rect">
            <a:avLst/>
          </a:prstGeom>
          <a:solidFill>
            <a:srgbClr val="F4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316" name="Google Shape;316;gfc67b7b8a8_0_66"/>
          <p:cNvSpPr/>
          <p:nvPr/>
        </p:nvSpPr>
        <p:spPr>
          <a:xfrm>
            <a:off x="574650" y="4688645"/>
            <a:ext cx="7499100" cy="1073100"/>
          </a:xfrm>
          <a:prstGeom prst="rect">
            <a:avLst/>
          </a:prstGeom>
          <a:solidFill>
            <a:srgbClr val="F4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317" name="Google Shape;317;gfc67b7b8a8_0_66"/>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a:solidFill>
                  <a:schemeClr val="lt1"/>
                </a:solidFill>
              </a:rPr>
              <a:t>11</a:t>
            </a:fld>
            <a:endParaRPr sz="1200">
              <a:solidFill>
                <a:schemeClr val="lt1"/>
              </a:solidFill>
            </a:endParaRPr>
          </a:p>
        </p:txBody>
      </p:sp>
      <p:grpSp>
        <p:nvGrpSpPr>
          <p:cNvPr id="318" name="Google Shape;318;gfc67b7b8a8_0_66"/>
          <p:cNvGrpSpPr/>
          <p:nvPr/>
        </p:nvGrpSpPr>
        <p:grpSpPr>
          <a:xfrm>
            <a:off x="0" y="183107"/>
            <a:ext cx="3612600" cy="338700"/>
            <a:chOff x="0" y="235807"/>
            <a:chExt cx="3612600" cy="338700"/>
          </a:xfrm>
        </p:grpSpPr>
        <p:sp>
          <p:nvSpPr>
            <p:cNvPr id="319" name="Google Shape;319;gfc67b7b8a8_0_66"/>
            <p:cNvSpPr txBox="1"/>
            <p:nvPr/>
          </p:nvSpPr>
          <p:spPr>
            <a:xfrm>
              <a:off x="310743" y="235807"/>
              <a:ext cx="24285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a:solidFill>
                    <a:srgbClr val="6B471B"/>
                  </a:solidFill>
                  <a:latin typeface="游明朝" panose="02020400000000000000" pitchFamily="18" charset="-128"/>
                  <a:ea typeface="游明朝" panose="02020400000000000000" pitchFamily="18" charset="-128"/>
                  <a:cs typeface="M PLUS 1p Light"/>
                  <a:sym typeface="M PLUS 1p Light"/>
                </a:rPr>
                <a:t>お客様の声</a:t>
              </a:r>
              <a:endParaRPr sz="1600">
                <a:solidFill>
                  <a:srgbClr val="6B471B"/>
                </a:solidFill>
                <a:latin typeface="游明朝" panose="02020400000000000000" pitchFamily="18" charset="-128"/>
                <a:ea typeface="游明朝" panose="02020400000000000000" pitchFamily="18" charset="-128"/>
                <a:cs typeface="M PLUS 1p Light"/>
                <a:sym typeface="M PLUS 1p Light"/>
              </a:endParaRPr>
            </a:p>
          </p:txBody>
        </p:sp>
        <p:sp>
          <p:nvSpPr>
            <p:cNvPr id="320" name="Google Shape;320;gfc67b7b8a8_0_66"/>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321" name="Google Shape;321;gfc67b7b8a8_0_66"/>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sp>
        <p:nvSpPr>
          <p:cNvPr id="322" name="Google Shape;322;gfc67b7b8a8_0_66"/>
          <p:cNvSpPr txBox="1"/>
          <p:nvPr/>
        </p:nvSpPr>
        <p:spPr>
          <a:xfrm>
            <a:off x="2219352" y="2489413"/>
            <a:ext cx="5720100" cy="251567"/>
          </a:xfrm>
          <a:prstGeom prst="rect">
            <a:avLst/>
          </a:prstGeom>
          <a:noFill/>
          <a:ln>
            <a:noFill/>
          </a:ln>
        </p:spPr>
        <p:txBody>
          <a:bodyPr spcFirstLastPara="1" wrap="square" lIns="45700" tIns="45700" rIns="45700" bIns="45700" anchor="t" anchorCtr="0">
            <a:spAutoFit/>
          </a:bodyPr>
          <a:lstStyle/>
          <a:p>
            <a:pPr marL="0" marR="0" lvl="0" indent="0" algn="r" rtl="0">
              <a:lnSpc>
                <a:spcPct val="115000"/>
              </a:lnSpc>
              <a:spcBef>
                <a:spcPts val="0"/>
              </a:spcBef>
              <a:spcAft>
                <a:spcPts val="0"/>
              </a:spcAft>
              <a:buClr>
                <a:srgbClr val="51443B"/>
              </a:buClr>
              <a:buSzPts val="1100"/>
              <a:buFont typeface="Arial"/>
              <a:buNone/>
            </a:pPr>
            <a:r>
              <a:rPr lang="en-US" sz="900" i="0" u="none" strike="noStrike" cap="none">
                <a:solidFill>
                  <a:srgbClr val="51443B"/>
                </a:solidFill>
                <a:latin typeface="游明朝" panose="02020400000000000000" pitchFamily="18" charset="-128"/>
                <a:ea typeface="游明朝" panose="02020400000000000000" pitchFamily="18" charset="-128"/>
                <a:cs typeface="M PLUS 1p"/>
                <a:sym typeface="M PLUS 1p"/>
              </a:rPr>
              <a:t>株式会社ふるさと本舗</a:t>
            </a:r>
            <a:r>
              <a:rPr lang="en-US" sz="900">
                <a:latin typeface="游明朝" panose="02020400000000000000" pitchFamily="18" charset="-128"/>
                <a:ea typeface="游明朝" panose="02020400000000000000" pitchFamily="18" charset="-128"/>
                <a:cs typeface="M PLUS 1p"/>
                <a:sym typeface="M PLUS 1p"/>
              </a:rPr>
              <a:t>　</a:t>
            </a:r>
            <a:r>
              <a:rPr lang="en-US" sz="9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マーケティングマネージャー　本山様</a:t>
            </a:r>
            <a:endParaRPr sz="900">
              <a:latin typeface="游明朝" panose="02020400000000000000" pitchFamily="18" charset="-128"/>
              <a:ea typeface="游明朝" panose="02020400000000000000" pitchFamily="18" charset="-128"/>
              <a:cs typeface="M PLUS 1p"/>
              <a:sym typeface="M PLUS 1p"/>
            </a:endParaRPr>
          </a:p>
        </p:txBody>
      </p:sp>
      <p:sp>
        <p:nvSpPr>
          <p:cNvPr id="323" name="Google Shape;323;gfc67b7b8a8_0_66"/>
          <p:cNvSpPr txBox="1"/>
          <p:nvPr/>
        </p:nvSpPr>
        <p:spPr>
          <a:xfrm>
            <a:off x="2217700" y="1828263"/>
            <a:ext cx="5723400" cy="6465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dirty="0" err="1">
                <a:solidFill>
                  <a:srgbClr val="51443B"/>
                </a:solidFill>
                <a:latin typeface="游明朝" panose="02020400000000000000" pitchFamily="18" charset="-128"/>
                <a:ea typeface="游明朝" panose="02020400000000000000" pitchFamily="18" charset="-128"/>
                <a:cs typeface="Sawarabi Mincho"/>
                <a:sym typeface="Sawarabi Mincho"/>
              </a:rPr>
              <a:t>ターゲティング効果が大きく、他の広告経由に比べ、成果に大幅につながっています</a:t>
            </a:r>
            <a:endParaRPr sz="1800" dirty="0">
              <a:solidFill>
                <a:srgbClr val="51443B"/>
              </a:solidFill>
              <a:latin typeface="游明朝" panose="02020400000000000000" pitchFamily="18" charset="-128"/>
              <a:ea typeface="游明朝" panose="02020400000000000000" pitchFamily="18" charset="-128"/>
              <a:cs typeface="Sawarabi Mincho"/>
              <a:sym typeface="Sawarabi Mincho"/>
            </a:endParaRPr>
          </a:p>
        </p:txBody>
      </p:sp>
      <p:sp>
        <p:nvSpPr>
          <p:cNvPr id="324" name="Google Shape;324;gfc67b7b8a8_0_66"/>
          <p:cNvSpPr txBox="1"/>
          <p:nvPr/>
        </p:nvSpPr>
        <p:spPr>
          <a:xfrm>
            <a:off x="2219352" y="3971638"/>
            <a:ext cx="5720100" cy="251567"/>
          </a:xfrm>
          <a:prstGeom prst="rect">
            <a:avLst/>
          </a:prstGeom>
          <a:noFill/>
          <a:ln>
            <a:noFill/>
          </a:ln>
        </p:spPr>
        <p:txBody>
          <a:bodyPr spcFirstLastPara="1" wrap="square" lIns="45700" tIns="45700" rIns="45700" bIns="45700" anchor="t" anchorCtr="0">
            <a:spAutoFit/>
          </a:bodyPr>
          <a:lstStyle/>
          <a:p>
            <a:pPr marL="0" marR="0" lvl="0" indent="0" algn="r" rtl="0">
              <a:lnSpc>
                <a:spcPct val="115000"/>
              </a:lnSpc>
              <a:spcBef>
                <a:spcPts val="0"/>
              </a:spcBef>
              <a:spcAft>
                <a:spcPts val="0"/>
              </a:spcAft>
              <a:buClr>
                <a:schemeClr val="dk1"/>
              </a:buClr>
              <a:buSzPts val="1100"/>
              <a:buFont typeface="Arial"/>
              <a:buNone/>
            </a:pPr>
            <a:r>
              <a:rPr lang="en-US" sz="900">
                <a:solidFill>
                  <a:srgbClr val="51443B"/>
                </a:solidFill>
                <a:latin typeface="游明朝" panose="02020400000000000000" pitchFamily="18" charset="-128"/>
                <a:ea typeface="游明朝" panose="02020400000000000000" pitchFamily="18" charset="-128"/>
                <a:cs typeface="M PLUS 1p"/>
                <a:sym typeface="M PLUS 1p"/>
              </a:rPr>
              <a:t>株式会社阪急阪神百貨店　フード商品統括部 新規事業開発部　中村様</a:t>
            </a:r>
            <a:endParaRPr sz="900">
              <a:solidFill>
                <a:srgbClr val="51443B"/>
              </a:solidFill>
              <a:latin typeface="游明朝" panose="02020400000000000000" pitchFamily="18" charset="-128"/>
              <a:ea typeface="游明朝" panose="02020400000000000000" pitchFamily="18" charset="-128"/>
              <a:cs typeface="M PLUS 1p"/>
              <a:sym typeface="M PLUS 1p"/>
            </a:endParaRPr>
          </a:p>
        </p:txBody>
      </p:sp>
      <p:sp>
        <p:nvSpPr>
          <p:cNvPr id="325" name="Google Shape;325;gfc67b7b8a8_0_66"/>
          <p:cNvSpPr txBox="1"/>
          <p:nvPr/>
        </p:nvSpPr>
        <p:spPr>
          <a:xfrm>
            <a:off x="2217700" y="3310488"/>
            <a:ext cx="5723400" cy="6465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a:solidFill>
                  <a:srgbClr val="51443B"/>
                </a:solidFill>
                <a:latin typeface="游明朝" panose="02020400000000000000" pitchFamily="18" charset="-128"/>
                <a:ea typeface="游明朝" panose="02020400000000000000" pitchFamily="18" charset="-128"/>
                <a:cs typeface="Sawarabi Mincho"/>
                <a:sym typeface="Sawarabi Mincho"/>
              </a:rPr>
              <a:t>ターゲットにダイレクトに訴求した</a:t>
            </a:r>
            <a:endParaRPr sz="1800">
              <a:solidFill>
                <a:srgbClr val="51443B"/>
              </a:solidFill>
              <a:latin typeface="游明朝" panose="02020400000000000000" pitchFamily="18" charset="-128"/>
              <a:ea typeface="游明朝" panose="02020400000000000000" pitchFamily="18" charset="-128"/>
              <a:cs typeface="Sawarabi Mincho"/>
              <a:sym typeface="Sawarabi Mincho"/>
            </a:endParaRPr>
          </a:p>
          <a:p>
            <a:pPr marL="0" marR="0" lvl="0" indent="0" algn="l" rtl="0">
              <a:lnSpc>
                <a:spcPct val="100000"/>
              </a:lnSpc>
              <a:spcBef>
                <a:spcPts val="0"/>
              </a:spcBef>
              <a:spcAft>
                <a:spcPts val="0"/>
              </a:spcAft>
              <a:buClr>
                <a:schemeClr val="dk1"/>
              </a:buClr>
              <a:buSzPts val="1100"/>
              <a:buFont typeface="Arial"/>
              <a:buNone/>
            </a:pPr>
            <a:r>
              <a:rPr lang="en-US" sz="1800">
                <a:solidFill>
                  <a:srgbClr val="51443B"/>
                </a:solidFill>
                <a:latin typeface="游明朝" panose="02020400000000000000" pitchFamily="18" charset="-128"/>
                <a:ea typeface="游明朝" panose="02020400000000000000" pitchFamily="18" charset="-128"/>
                <a:cs typeface="Sawarabi Mincho"/>
                <a:sym typeface="Sawarabi Mincho"/>
              </a:rPr>
              <a:t>広告配信ができ、事業展開に成功しました</a:t>
            </a:r>
            <a:endParaRPr sz="1800">
              <a:solidFill>
                <a:srgbClr val="51443B"/>
              </a:solidFill>
              <a:latin typeface="游明朝" panose="02020400000000000000" pitchFamily="18" charset="-128"/>
              <a:ea typeface="游明朝" panose="02020400000000000000" pitchFamily="18" charset="-128"/>
              <a:cs typeface="Sawarabi Mincho"/>
              <a:sym typeface="Sawarabi Mincho"/>
            </a:endParaRPr>
          </a:p>
        </p:txBody>
      </p:sp>
      <p:sp>
        <p:nvSpPr>
          <p:cNvPr id="326" name="Google Shape;326;gfc67b7b8a8_0_66"/>
          <p:cNvSpPr txBox="1"/>
          <p:nvPr/>
        </p:nvSpPr>
        <p:spPr>
          <a:xfrm>
            <a:off x="2219352" y="5453863"/>
            <a:ext cx="5720100" cy="251567"/>
          </a:xfrm>
          <a:prstGeom prst="rect">
            <a:avLst/>
          </a:prstGeom>
          <a:noFill/>
          <a:ln>
            <a:noFill/>
          </a:ln>
        </p:spPr>
        <p:txBody>
          <a:bodyPr spcFirstLastPara="1" wrap="square" lIns="45700" tIns="45700" rIns="45700" bIns="45700" anchor="t" anchorCtr="0">
            <a:spAutoFit/>
          </a:bodyPr>
          <a:lstStyle/>
          <a:p>
            <a:pPr marL="0" marR="0" lvl="0" indent="0" algn="r" rtl="0">
              <a:lnSpc>
                <a:spcPct val="115000"/>
              </a:lnSpc>
              <a:spcBef>
                <a:spcPts val="0"/>
              </a:spcBef>
              <a:spcAft>
                <a:spcPts val="0"/>
              </a:spcAft>
              <a:buClr>
                <a:schemeClr val="dk1"/>
              </a:buClr>
              <a:buSzPts val="1100"/>
              <a:buFont typeface="Arial"/>
              <a:buNone/>
            </a:pPr>
            <a:r>
              <a:rPr lang="en-US" sz="900">
                <a:solidFill>
                  <a:srgbClr val="51443B"/>
                </a:solidFill>
                <a:latin typeface="游明朝" panose="02020400000000000000" pitchFamily="18" charset="-128"/>
                <a:ea typeface="游明朝" panose="02020400000000000000" pitchFamily="18" charset="-128"/>
                <a:cs typeface="M PLUS 1p"/>
                <a:sym typeface="M PLUS 1p"/>
              </a:rPr>
              <a:t>株式会社 希学園（首都圏）　広報・広告宣伝　笹山様</a:t>
            </a:r>
            <a:endParaRPr sz="900">
              <a:solidFill>
                <a:srgbClr val="51443B"/>
              </a:solidFill>
              <a:latin typeface="游明朝" panose="02020400000000000000" pitchFamily="18" charset="-128"/>
              <a:ea typeface="游明朝" panose="02020400000000000000" pitchFamily="18" charset="-128"/>
              <a:cs typeface="M PLUS 1p"/>
              <a:sym typeface="M PLUS 1p"/>
            </a:endParaRPr>
          </a:p>
        </p:txBody>
      </p:sp>
      <p:sp>
        <p:nvSpPr>
          <p:cNvPr id="327" name="Google Shape;327;gfc67b7b8a8_0_66"/>
          <p:cNvSpPr txBox="1"/>
          <p:nvPr/>
        </p:nvSpPr>
        <p:spPr>
          <a:xfrm>
            <a:off x="2217700" y="4792713"/>
            <a:ext cx="5723400" cy="6465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a:solidFill>
                  <a:srgbClr val="51443B"/>
                </a:solidFill>
                <a:latin typeface="游明朝" panose="02020400000000000000" pitchFamily="18" charset="-128"/>
                <a:ea typeface="游明朝" panose="02020400000000000000" pitchFamily="18" charset="-128"/>
                <a:cs typeface="Sawarabi Mincho"/>
                <a:sym typeface="Sawarabi Mincho"/>
              </a:rPr>
              <a:t>集客面で実際にサイネージの効果を実感し、</a:t>
            </a:r>
            <a:endParaRPr sz="1800">
              <a:solidFill>
                <a:srgbClr val="51443B"/>
              </a:solidFill>
              <a:latin typeface="游明朝" panose="02020400000000000000" pitchFamily="18" charset="-128"/>
              <a:ea typeface="游明朝" panose="02020400000000000000" pitchFamily="18" charset="-128"/>
              <a:cs typeface="Sawarabi Mincho"/>
              <a:sym typeface="Sawarabi Mincho"/>
            </a:endParaRPr>
          </a:p>
          <a:p>
            <a:pPr marL="0" marR="0" lvl="0" indent="0" algn="l" rtl="0">
              <a:lnSpc>
                <a:spcPct val="100000"/>
              </a:lnSpc>
              <a:spcBef>
                <a:spcPts val="0"/>
              </a:spcBef>
              <a:spcAft>
                <a:spcPts val="0"/>
              </a:spcAft>
              <a:buClr>
                <a:schemeClr val="dk1"/>
              </a:buClr>
              <a:buSzPts val="1100"/>
              <a:buFont typeface="Arial"/>
              <a:buNone/>
            </a:pPr>
            <a:r>
              <a:rPr lang="en-US" sz="1800">
                <a:solidFill>
                  <a:srgbClr val="51443B"/>
                </a:solidFill>
                <a:latin typeface="游明朝" panose="02020400000000000000" pitchFamily="18" charset="-128"/>
                <a:ea typeface="游明朝" panose="02020400000000000000" pitchFamily="18" charset="-128"/>
                <a:cs typeface="Sawarabi Mincho"/>
                <a:sym typeface="Sawarabi Mincho"/>
              </a:rPr>
              <a:t>毎年継続的に出稿をしています</a:t>
            </a:r>
            <a:endParaRPr sz="1800">
              <a:solidFill>
                <a:srgbClr val="51443B"/>
              </a:solidFill>
              <a:latin typeface="游明朝" panose="02020400000000000000" pitchFamily="18" charset="-128"/>
              <a:ea typeface="游明朝" panose="02020400000000000000" pitchFamily="18" charset="-128"/>
              <a:cs typeface="Sawarabi Mincho"/>
              <a:sym typeface="Sawarabi Mincho"/>
            </a:endParaRPr>
          </a:p>
        </p:txBody>
      </p:sp>
      <p:pic>
        <p:nvPicPr>
          <p:cNvPr id="328" name="Google Shape;328;gfc67b7b8a8_0_66"/>
          <p:cNvPicPr preferRelativeResize="0"/>
          <p:nvPr/>
        </p:nvPicPr>
        <p:blipFill rotWithShape="1">
          <a:blip r:embed="rId3">
            <a:alphaModFix/>
          </a:blip>
          <a:srcRect/>
          <a:stretch/>
        </p:blipFill>
        <p:spPr>
          <a:xfrm>
            <a:off x="795938" y="1827925"/>
            <a:ext cx="914400" cy="914400"/>
          </a:xfrm>
          <a:prstGeom prst="rect">
            <a:avLst/>
          </a:prstGeom>
          <a:noFill/>
          <a:ln>
            <a:noFill/>
          </a:ln>
        </p:spPr>
      </p:pic>
      <p:pic>
        <p:nvPicPr>
          <p:cNvPr id="329" name="Google Shape;329;gfc67b7b8a8_0_66"/>
          <p:cNvPicPr preferRelativeResize="0"/>
          <p:nvPr/>
        </p:nvPicPr>
        <p:blipFill rotWithShape="1">
          <a:blip r:embed="rId4">
            <a:alphaModFix/>
          </a:blip>
          <a:srcRect/>
          <a:stretch/>
        </p:blipFill>
        <p:spPr>
          <a:xfrm>
            <a:off x="795950" y="3299550"/>
            <a:ext cx="914400" cy="914400"/>
          </a:xfrm>
          <a:prstGeom prst="rect">
            <a:avLst/>
          </a:prstGeom>
          <a:noFill/>
          <a:ln>
            <a:noFill/>
          </a:ln>
        </p:spPr>
      </p:pic>
      <p:pic>
        <p:nvPicPr>
          <p:cNvPr id="330" name="Google Shape;330;gfc67b7b8a8_0_66"/>
          <p:cNvPicPr preferRelativeResize="0"/>
          <p:nvPr/>
        </p:nvPicPr>
        <p:blipFill rotWithShape="1">
          <a:blip r:embed="rId5">
            <a:alphaModFix/>
          </a:blip>
          <a:srcRect/>
          <a:stretch/>
        </p:blipFill>
        <p:spPr>
          <a:xfrm>
            <a:off x="795950" y="4771138"/>
            <a:ext cx="914400" cy="91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fc67b7b8a8_0_137"/>
          <p:cNvSpPr/>
          <p:nvPr/>
        </p:nvSpPr>
        <p:spPr>
          <a:xfrm>
            <a:off x="0" y="1262850"/>
            <a:ext cx="8648400" cy="4987800"/>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9302A"/>
              </a:buClr>
              <a:buSzPts val="1400"/>
              <a:buFont typeface="Arial"/>
              <a:buNone/>
            </a:pPr>
            <a:endParaRPr sz="1400" b="0" i="0" u="none" strike="noStrike" cap="none">
              <a:solidFill>
                <a:srgbClr val="39302A"/>
              </a:solidFill>
              <a:latin typeface="游明朝" panose="02020400000000000000" pitchFamily="18" charset="-128"/>
              <a:ea typeface="游明朝" panose="02020400000000000000" pitchFamily="18" charset="-128"/>
              <a:sym typeface="Arial"/>
            </a:endParaRPr>
          </a:p>
        </p:txBody>
      </p:sp>
      <p:sp>
        <p:nvSpPr>
          <p:cNvPr id="336" name="Google Shape;336;gfc67b7b8a8_0_137"/>
          <p:cNvSpPr/>
          <p:nvPr/>
        </p:nvSpPr>
        <p:spPr>
          <a:xfrm>
            <a:off x="811588" y="2215588"/>
            <a:ext cx="3407400" cy="365100"/>
          </a:xfrm>
          <a:prstGeom prst="rect">
            <a:avLst/>
          </a:prstGeom>
          <a:solidFill>
            <a:srgbClr val="82695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lt1"/>
                </a:solidFill>
                <a:latin typeface="游明朝" panose="02020400000000000000" pitchFamily="18" charset="-128"/>
                <a:ea typeface="游明朝" panose="02020400000000000000" pitchFamily="18" charset="-128"/>
                <a:cs typeface="M PLUS 1p"/>
                <a:sym typeface="M PLUS 1p"/>
              </a:rPr>
              <a:t>広告枠構成</a:t>
            </a:r>
            <a:endParaRPr>
              <a:latin typeface="游明朝" panose="02020400000000000000" pitchFamily="18" charset="-128"/>
              <a:ea typeface="游明朝" panose="02020400000000000000" pitchFamily="18" charset="-128"/>
            </a:endParaRPr>
          </a:p>
        </p:txBody>
      </p:sp>
      <p:sp>
        <p:nvSpPr>
          <p:cNvPr id="337" name="Google Shape;337;gfc67b7b8a8_0_137"/>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a:solidFill>
                  <a:schemeClr val="lt1"/>
                </a:solidFill>
                <a:latin typeface="游明朝" panose="02020400000000000000" pitchFamily="18" charset="-128"/>
                <a:ea typeface="游明朝" panose="02020400000000000000" pitchFamily="18" charset="-128"/>
              </a:rPr>
              <a:t>12</a:t>
            </a:fld>
            <a:endParaRPr sz="1200">
              <a:solidFill>
                <a:schemeClr val="lt1"/>
              </a:solidFill>
              <a:latin typeface="游明朝" panose="02020400000000000000" pitchFamily="18" charset="-128"/>
              <a:ea typeface="游明朝" panose="02020400000000000000" pitchFamily="18" charset="-128"/>
            </a:endParaRPr>
          </a:p>
        </p:txBody>
      </p:sp>
      <p:grpSp>
        <p:nvGrpSpPr>
          <p:cNvPr id="338" name="Google Shape;338;gfc67b7b8a8_0_137"/>
          <p:cNvGrpSpPr/>
          <p:nvPr/>
        </p:nvGrpSpPr>
        <p:grpSpPr>
          <a:xfrm>
            <a:off x="0" y="183107"/>
            <a:ext cx="3612600" cy="338700"/>
            <a:chOff x="0" y="235807"/>
            <a:chExt cx="3612600" cy="338700"/>
          </a:xfrm>
        </p:grpSpPr>
        <p:sp>
          <p:nvSpPr>
            <p:cNvPr id="339" name="Google Shape;339;gfc67b7b8a8_0_137"/>
            <p:cNvSpPr txBox="1"/>
            <p:nvPr/>
          </p:nvSpPr>
          <p:spPr>
            <a:xfrm>
              <a:off x="310743" y="235807"/>
              <a:ext cx="24285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a:solidFill>
                    <a:srgbClr val="6B471B"/>
                  </a:solidFill>
                  <a:latin typeface="游明朝" panose="02020400000000000000" pitchFamily="18" charset="-128"/>
                  <a:ea typeface="游明朝" panose="02020400000000000000" pitchFamily="18" charset="-128"/>
                  <a:cs typeface="M PLUS 1p Light"/>
                  <a:sym typeface="M PLUS 1p Light"/>
                </a:rPr>
                <a:t>広告枠構成</a:t>
              </a:r>
              <a:endParaRPr sz="1600">
                <a:solidFill>
                  <a:srgbClr val="6B471B"/>
                </a:solidFill>
                <a:latin typeface="游明朝" panose="02020400000000000000" pitchFamily="18" charset="-128"/>
                <a:ea typeface="游明朝" panose="02020400000000000000" pitchFamily="18" charset="-128"/>
                <a:cs typeface="M PLUS 1p Light"/>
                <a:sym typeface="M PLUS 1p Light"/>
              </a:endParaRPr>
            </a:p>
          </p:txBody>
        </p:sp>
        <p:sp>
          <p:nvSpPr>
            <p:cNvPr id="340" name="Google Shape;340;gfc67b7b8a8_0_137"/>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341" name="Google Shape;341;gfc67b7b8a8_0_137"/>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grpSp>
        <p:nvGrpSpPr>
          <p:cNvPr id="342" name="Google Shape;342;gfc67b7b8a8_0_137"/>
          <p:cNvGrpSpPr/>
          <p:nvPr/>
        </p:nvGrpSpPr>
        <p:grpSpPr>
          <a:xfrm>
            <a:off x="0" y="828750"/>
            <a:ext cx="6832200" cy="1207800"/>
            <a:chOff x="0" y="990150"/>
            <a:chExt cx="6832200" cy="1207800"/>
          </a:xfrm>
        </p:grpSpPr>
        <p:sp>
          <p:nvSpPr>
            <p:cNvPr id="343" name="Google Shape;343;gfc67b7b8a8_0_137"/>
            <p:cNvSpPr/>
            <p:nvPr/>
          </p:nvSpPr>
          <p:spPr>
            <a:xfrm>
              <a:off x="0" y="990150"/>
              <a:ext cx="6832200" cy="1207800"/>
            </a:xfrm>
            <a:prstGeom prst="rect">
              <a:avLst/>
            </a:prstGeom>
            <a:solidFill>
              <a:srgbClr val="51443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51443B"/>
                </a:buClr>
                <a:buSzPts val="2000"/>
                <a:buFont typeface="Arial"/>
                <a:buNone/>
              </a:pPr>
              <a:endParaRPr sz="20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344" name="Google Shape;344;gfc67b7b8a8_0_137"/>
            <p:cNvSpPr txBox="1"/>
            <p:nvPr/>
          </p:nvSpPr>
          <p:spPr>
            <a:xfrm>
              <a:off x="84627" y="1120800"/>
              <a:ext cx="6378300" cy="923400"/>
            </a:xfrm>
            <a:prstGeom prst="rect">
              <a:avLst/>
            </a:prstGeom>
            <a:solidFill>
              <a:srgbClr val="51443B"/>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プライベート空間に適したメディアとして</a:t>
              </a: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a:p>
              <a:pPr marL="0" marR="0" lvl="0" indent="0" algn="l" rtl="0">
                <a:lnSpc>
                  <a:spcPct val="100000"/>
                </a:lnSpc>
                <a:spcBef>
                  <a:spcPts val="0"/>
                </a:spcBef>
                <a:spcAft>
                  <a:spcPts val="0"/>
                </a:spcAft>
                <a:buClr>
                  <a:schemeClr val="dk1"/>
                </a:buClr>
                <a:buSzPts val="1100"/>
                <a:buFont typeface="Arial"/>
                <a:buNone/>
              </a:pP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マンション居住者へのお知らせ、コンテンツと</a:t>
              </a: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a:p>
              <a:pPr marL="0" marR="0" lvl="0" indent="0" algn="l" rtl="0">
                <a:lnSpc>
                  <a:spcPct val="100000"/>
                </a:lnSpc>
                <a:spcBef>
                  <a:spcPts val="0"/>
                </a:spcBef>
                <a:spcAft>
                  <a:spcPts val="0"/>
                </a:spcAft>
                <a:buClr>
                  <a:schemeClr val="dk1"/>
                </a:buClr>
                <a:buSzPts val="1100"/>
                <a:buFont typeface="Arial"/>
                <a:buNone/>
              </a:pP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広告を組み合わせて放映</a:t>
              </a: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p:txBody>
        </p:sp>
      </p:grpSp>
      <p:sp>
        <p:nvSpPr>
          <p:cNvPr id="345" name="Google Shape;345;gfc67b7b8a8_0_137"/>
          <p:cNvSpPr txBox="1"/>
          <p:nvPr/>
        </p:nvSpPr>
        <p:spPr>
          <a:xfrm>
            <a:off x="570025" y="5538475"/>
            <a:ext cx="1654800" cy="2463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1443B"/>
              </a:buClr>
              <a:buSzPts val="1000"/>
              <a:buFont typeface="Arial"/>
              <a:buNone/>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配信時間内は繰り返し</a:t>
            </a:r>
            <a:endParaRPr sz="1000">
              <a:latin typeface="游明朝" panose="02020400000000000000" pitchFamily="18" charset="-128"/>
              <a:ea typeface="游明朝" panose="02020400000000000000" pitchFamily="18" charset="-128"/>
              <a:cs typeface="M PLUS 1p"/>
              <a:sym typeface="M PLUS 1p"/>
            </a:endParaRPr>
          </a:p>
        </p:txBody>
      </p:sp>
      <p:grpSp>
        <p:nvGrpSpPr>
          <p:cNvPr id="346" name="Google Shape;346;gfc67b7b8a8_0_137"/>
          <p:cNvGrpSpPr/>
          <p:nvPr/>
        </p:nvGrpSpPr>
        <p:grpSpPr>
          <a:xfrm>
            <a:off x="2512682" y="4228094"/>
            <a:ext cx="1600200" cy="335381"/>
            <a:chOff x="0" y="0"/>
            <a:chExt cx="1600200" cy="335381"/>
          </a:xfrm>
        </p:grpSpPr>
        <p:cxnSp>
          <p:nvCxnSpPr>
            <p:cNvPr id="347" name="Google Shape;347;gfc67b7b8a8_0_137"/>
            <p:cNvCxnSpPr/>
            <p:nvPr/>
          </p:nvCxnSpPr>
          <p:spPr>
            <a:xfrm>
              <a:off x="0" y="335381"/>
              <a:ext cx="1600200" cy="0"/>
            </a:xfrm>
            <a:prstGeom prst="straightConnector1">
              <a:avLst/>
            </a:prstGeom>
            <a:noFill/>
            <a:ln w="19050" cap="flat" cmpd="sng">
              <a:solidFill>
                <a:schemeClr val="accent6"/>
              </a:solidFill>
              <a:prstDash val="solid"/>
              <a:round/>
              <a:headEnd type="none" w="sm" len="sm"/>
              <a:tailEnd type="none" w="sm" len="sm"/>
            </a:ln>
          </p:spPr>
        </p:cxnSp>
        <p:sp>
          <p:nvSpPr>
            <p:cNvPr id="348" name="Google Shape;348;gfc67b7b8a8_0_137"/>
            <p:cNvSpPr txBox="1"/>
            <p:nvPr/>
          </p:nvSpPr>
          <p:spPr>
            <a:xfrm>
              <a:off x="315049" y="0"/>
              <a:ext cx="989700" cy="276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ロール情報</a:t>
              </a:r>
              <a:endParaRPr sz="1200">
                <a:latin typeface="游明朝" panose="02020400000000000000" pitchFamily="18" charset="-128"/>
                <a:ea typeface="游明朝" panose="02020400000000000000" pitchFamily="18" charset="-128"/>
                <a:cs typeface="M PLUS 1p"/>
                <a:sym typeface="M PLUS 1p"/>
              </a:endParaRPr>
            </a:p>
          </p:txBody>
        </p:sp>
      </p:grpSp>
      <p:sp>
        <p:nvSpPr>
          <p:cNvPr id="349" name="Google Shape;349;gfc67b7b8a8_0_137"/>
          <p:cNvSpPr txBox="1"/>
          <p:nvPr/>
        </p:nvSpPr>
        <p:spPr>
          <a:xfrm>
            <a:off x="2517000" y="4630620"/>
            <a:ext cx="16548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1443B"/>
              </a:buClr>
              <a:buSzPts val="1100"/>
              <a:buFont typeface="Arial"/>
              <a:buNone/>
            </a:pPr>
            <a:r>
              <a:rPr lang="en-US" sz="11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約</a:t>
            </a:r>
            <a:r>
              <a:rPr lang="en-US" sz="18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 225</a:t>
            </a:r>
            <a:r>
              <a:rPr lang="en-US" sz="12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 秒</a:t>
            </a:r>
            <a:endParaRPr sz="2000" i="0" u="none" strike="noStrike" cap="none" dirty="0">
              <a:solidFill>
                <a:srgbClr val="000000"/>
              </a:solidFill>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000"/>
              <a:buFont typeface="Arial"/>
              <a:buNone/>
            </a:pPr>
            <a:r>
              <a:rPr lang="en-US" sz="10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※全15枠</a:t>
            </a:r>
            <a:endParaRPr sz="1000" dirty="0">
              <a:latin typeface="游明朝" panose="02020400000000000000" pitchFamily="18" charset="-128"/>
              <a:ea typeface="游明朝" panose="02020400000000000000" pitchFamily="18" charset="-128"/>
              <a:cs typeface="M PLUS 1p"/>
              <a:sym typeface="M PLUS 1p"/>
            </a:endParaRPr>
          </a:p>
        </p:txBody>
      </p:sp>
      <p:grpSp>
        <p:nvGrpSpPr>
          <p:cNvPr id="350" name="Google Shape;350;gfc67b7b8a8_0_137"/>
          <p:cNvGrpSpPr/>
          <p:nvPr/>
        </p:nvGrpSpPr>
        <p:grpSpPr>
          <a:xfrm>
            <a:off x="2489377" y="2654422"/>
            <a:ext cx="1600200" cy="335381"/>
            <a:chOff x="0" y="0"/>
            <a:chExt cx="1600200" cy="335381"/>
          </a:xfrm>
        </p:grpSpPr>
        <p:cxnSp>
          <p:nvCxnSpPr>
            <p:cNvPr id="351" name="Google Shape;351;gfc67b7b8a8_0_137"/>
            <p:cNvCxnSpPr/>
            <p:nvPr/>
          </p:nvCxnSpPr>
          <p:spPr>
            <a:xfrm>
              <a:off x="0" y="335381"/>
              <a:ext cx="1600200" cy="0"/>
            </a:xfrm>
            <a:prstGeom prst="straightConnector1">
              <a:avLst/>
            </a:prstGeom>
            <a:noFill/>
            <a:ln w="19050" cap="flat" cmpd="sng">
              <a:solidFill>
                <a:schemeClr val="accent6"/>
              </a:solidFill>
              <a:prstDash val="solid"/>
              <a:round/>
              <a:headEnd type="none" w="sm" len="sm"/>
              <a:tailEnd type="none" w="sm" len="sm"/>
            </a:ln>
          </p:spPr>
        </p:cxnSp>
        <p:sp>
          <p:nvSpPr>
            <p:cNvPr id="352" name="Google Shape;352;gfc67b7b8a8_0_137"/>
            <p:cNvSpPr txBox="1"/>
            <p:nvPr/>
          </p:nvSpPr>
          <p:spPr>
            <a:xfrm>
              <a:off x="304629" y="0"/>
              <a:ext cx="993000" cy="276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広告枠情報</a:t>
              </a:r>
              <a:endParaRPr sz="1200">
                <a:latin typeface="游明朝" panose="02020400000000000000" pitchFamily="18" charset="-128"/>
                <a:ea typeface="游明朝" panose="02020400000000000000" pitchFamily="18" charset="-128"/>
                <a:cs typeface="M PLUS 1p"/>
                <a:sym typeface="M PLUS 1p"/>
              </a:endParaRPr>
            </a:p>
          </p:txBody>
        </p:sp>
      </p:grpSp>
      <p:sp>
        <p:nvSpPr>
          <p:cNvPr id="353" name="Google Shape;353;gfc67b7b8a8_0_137"/>
          <p:cNvSpPr txBox="1"/>
          <p:nvPr/>
        </p:nvSpPr>
        <p:spPr>
          <a:xfrm>
            <a:off x="2401951" y="3153774"/>
            <a:ext cx="1821600" cy="861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1443B"/>
              </a:buClr>
              <a:buSzPts val="1800"/>
              <a:buFont typeface="Arial"/>
              <a:buNone/>
            </a:pPr>
            <a:r>
              <a:rPr lang="en-US" sz="18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8</a:t>
            </a:r>
            <a:r>
              <a:rPr lang="en-US" sz="12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枠 × </a:t>
            </a:r>
            <a:r>
              <a:rPr lang="en-US" sz="18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15</a:t>
            </a:r>
            <a:r>
              <a:rPr lang="en-US" sz="12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秒</a:t>
            </a:r>
            <a:endParaRPr sz="1200" i="0" u="none" strike="noStrike" cap="none" dirty="0">
              <a:solidFill>
                <a:srgbClr val="000000"/>
              </a:solidFill>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000"/>
              <a:buFont typeface="Arial"/>
              <a:buNone/>
            </a:pPr>
            <a:r>
              <a:rPr lang="en-US" sz="8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r>
              <a:rPr lang="en-US" sz="8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配信時間は</a:t>
            </a:r>
            <a:r>
              <a:rPr lang="en-US" sz="8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br>
              <a:rPr lang="en-US" sz="8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br>
            <a:r>
              <a:rPr lang="en-US" sz="8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5:00 - 24:00となります。</a:t>
            </a:r>
            <a:br>
              <a:rPr lang="en-US" sz="8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br>
            <a:r>
              <a:rPr lang="en-US" sz="8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r>
              <a:rPr lang="en-US" sz="8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一部マンションでは異なります</a:t>
            </a:r>
            <a:r>
              <a:rPr lang="en-US" sz="8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endParaRPr sz="800" dirty="0">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000"/>
              <a:buFont typeface="Arial"/>
              <a:buNone/>
            </a:pPr>
            <a:r>
              <a:rPr lang="en-US" sz="8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r>
              <a:rPr lang="en-US" sz="8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音声は流れません</a:t>
            </a:r>
            <a:endParaRPr sz="800" dirty="0">
              <a:latin typeface="游明朝" panose="02020400000000000000" pitchFamily="18" charset="-128"/>
              <a:ea typeface="游明朝" panose="02020400000000000000" pitchFamily="18" charset="-128"/>
              <a:cs typeface="M PLUS 1p"/>
              <a:sym typeface="M PLUS 1p"/>
            </a:endParaRPr>
          </a:p>
        </p:txBody>
      </p:sp>
      <p:pic>
        <p:nvPicPr>
          <p:cNvPr id="354" name="Google Shape;354;gfc67b7b8a8_0_137" descr="図 139"/>
          <p:cNvPicPr preferRelativeResize="0"/>
          <p:nvPr/>
        </p:nvPicPr>
        <p:blipFill rotWithShape="1">
          <a:blip r:embed="rId3">
            <a:alphaModFix/>
          </a:blip>
          <a:srcRect/>
          <a:stretch/>
        </p:blipFill>
        <p:spPr>
          <a:xfrm>
            <a:off x="5936404" y="2947450"/>
            <a:ext cx="1728447" cy="2372374"/>
          </a:xfrm>
          <a:prstGeom prst="rect">
            <a:avLst/>
          </a:prstGeom>
          <a:noFill/>
          <a:ln>
            <a:noFill/>
          </a:ln>
        </p:spPr>
      </p:pic>
      <p:pic>
        <p:nvPicPr>
          <p:cNvPr id="355" name="Google Shape;355;gfc67b7b8a8_0_137" descr="図 140"/>
          <p:cNvPicPr preferRelativeResize="0"/>
          <p:nvPr/>
        </p:nvPicPr>
        <p:blipFill rotWithShape="1">
          <a:blip r:embed="rId4">
            <a:alphaModFix/>
          </a:blip>
          <a:srcRect l="34183" r="8510"/>
          <a:stretch/>
        </p:blipFill>
        <p:spPr>
          <a:xfrm>
            <a:off x="4748375" y="2983742"/>
            <a:ext cx="1485961" cy="2402433"/>
          </a:xfrm>
          <a:prstGeom prst="rect">
            <a:avLst/>
          </a:prstGeom>
          <a:noFill/>
          <a:ln>
            <a:noFill/>
          </a:ln>
        </p:spPr>
      </p:pic>
      <p:sp>
        <p:nvSpPr>
          <p:cNvPr id="356" name="Google Shape;356;gfc67b7b8a8_0_137"/>
          <p:cNvSpPr/>
          <p:nvPr/>
        </p:nvSpPr>
        <p:spPr>
          <a:xfrm rot="5400000" flipH="1">
            <a:off x="359431" y="3679112"/>
            <a:ext cx="2854872" cy="791640"/>
          </a:xfrm>
          <a:custGeom>
            <a:avLst/>
            <a:gdLst/>
            <a:ahLst/>
            <a:cxnLst/>
            <a:rect l="l" t="t" r="r" b="b"/>
            <a:pathLst>
              <a:path w="21600" h="21600" extrusionOk="0">
                <a:moveTo>
                  <a:pt x="1730" y="21253"/>
                </a:moveTo>
                <a:lnTo>
                  <a:pt x="0" y="21253"/>
                </a:lnTo>
                <a:lnTo>
                  <a:pt x="0" y="0"/>
                </a:lnTo>
                <a:lnTo>
                  <a:pt x="21600" y="0"/>
                </a:lnTo>
                <a:lnTo>
                  <a:pt x="21600" y="21600"/>
                </a:lnTo>
                <a:lnTo>
                  <a:pt x="19870" y="21600"/>
                </a:lnTo>
              </a:path>
            </a:pathLst>
          </a:custGeom>
          <a:noFill/>
          <a:ln w="19050" cap="flat" cmpd="sng">
            <a:solidFill>
              <a:schemeClr val="accent6"/>
            </a:solidFill>
            <a:prstDash val="solid"/>
            <a:round/>
            <a:headEnd type="none" w="sm" len="sm"/>
            <a:tailEnd type="triangle" w="med" len="med"/>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游明朝" panose="02020400000000000000" pitchFamily="18" charset="-128"/>
              <a:ea typeface="游明朝" panose="02020400000000000000" pitchFamily="18" charset="-128"/>
              <a:sym typeface="Arial"/>
            </a:endParaRPr>
          </a:p>
        </p:txBody>
      </p:sp>
      <p:grpSp>
        <p:nvGrpSpPr>
          <p:cNvPr id="358" name="Google Shape;358;gfc67b7b8a8_0_137"/>
          <p:cNvGrpSpPr/>
          <p:nvPr/>
        </p:nvGrpSpPr>
        <p:grpSpPr>
          <a:xfrm>
            <a:off x="854430" y="2840224"/>
            <a:ext cx="1086000" cy="200100"/>
            <a:chOff x="0" y="0"/>
            <a:chExt cx="1086000" cy="200100"/>
          </a:xfrm>
        </p:grpSpPr>
        <p:sp>
          <p:nvSpPr>
            <p:cNvPr id="359" name="Google Shape;359;gfc67b7b8a8_0_137"/>
            <p:cNvSpPr/>
            <p:nvPr/>
          </p:nvSpPr>
          <p:spPr>
            <a:xfrm>
              <a:off x="0" y="29516"/>
              <a:ext cx="1086000" cy="159300"/>
            </a:xfrm>
            <a:prstGeom prst="rect">
              <a:avLst/>
            </a:prstGeom>
            <a:solidFill>
              <a:srgbClr val="51443B"/>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360" name="Google Shape;360;gfc67b7b8a8_0_137"/>
            <p:cNvSpPr txBox="1"/>
            <p:nvPr/>
          </p:nvSpPr>
          <p:spPr>
            <a:xfrm>
              <a:off x="50482" y="0"/>
              <a:ext cx="984900" cy="200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700"/>
                <a:buFont typeface="Arial"/>
                <a:buNone/>
              </a:pPr>
              <a:r>
                <a:rPr lang="en-US" sz="700" b="0" i="0" u="none" strike="noStrike" cap="none" dirty="0" err="1">
                  <a:solidFill>
                    <a:srgbClr val="FFFFFF"/>
                  </a:solidFill>
                  <a:latin typeface="游明朝" panose="02020400000000000000" pitchFamily="18" charset="-128"/>
                  <a:ea typeface="游明朝" panose="02020400000000000000" pitchFamily="18" charset="-128"/>
                  <a:sym typeface="Arial"/>
                </a:rPr>
                <a:t>広告枠</a:t>
              </a:r>
              <a:endParaRPr dirty="0">
                <a:latin typeface="游明朝" panose="02020400000000000000" pitchFamily="18" charset="-128"/>
                <a:ea typeface="游明朝" panose="02020400000000000000" pitchFamily="18" charset="-128"/>
              </a:endParaRPr>
            </a:p>
          </p:txBody>
        </p:sp>
      </p:grpSp>
      <p:grpSp>
        <p:nvGrpSpPr>
          <p:cNvPr id="361" name="Google Shape;361;gfc67b7b8a8_0_137"/>
          <p:cNvGrpSpPr/>
          <p:nvPr/>
        </p:nvGrpSpPr>
        <p:grpSpPr>
          <a:xfrm>
            <a:off x="854430" y="3001130"/>
            <a:ext cx="1086000" cy="200100"/>
            <a:chOff x="0" y="0"/>
            <a:chExt cx="1086000" cy="200100"/>
          </a:xfrm>
        </p:grpSpPr>
        <p:sp>
          <p:nvSpPr>
            <p:cNvPr id="362" name="Google Shape;362;gfc67b7b8a8_0_137"/>
            <p:cNvSpPr/>
            <p:nvPr/>
          </p:nvSpPr>
          <p:spPr>
            <a:xfrm>
              <a:off x="0" y="29516"/>
              <a:ext cx="1086000" cy="159300"/>
            </a:xfrm>
            <a:prstGeom prst="rect">
              <a:avLst/>
            </a:prstGeom>
            <a:solidFill>
              <a:srgbClr val="D3CAC4"/>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363" name="Google Shape;363;gfc67b7b8a8_0_137"/>
            <p:cNvSpPr txBox="1"/>
            <p:nvPr/>
          </p:nvSpPr>
          <p:spPr>
            <a:xfrm>
              <a:off x="50482" y="0"/>
              <a:ext cx="984900" cy="200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700"/>
                <a:buFont typeface="Arial"/>
                <a:buNone/>
              </a:pPr>
              <a:r>
                <a:rPr lang="en-US" sz="700" b="0" i="0" u="none" strike="noStrike" cap="none">
                  <a:solidFill>
                    <a:srgbClr val="51443B"/>
                  </a:solidFill>
                  <a:latin typeface="游明朝" panose="02020400000000000000" pitchFamily="18" charset="-128"/>
                  <a:ea typeface="游明朝" panose="02020400000000000000" pitchFamily="18" charset="-128"/>
                  <a:sym typeface="Arial"/>
                </a:rPr>
                <a:t>コンテンツ</a:t>
              </a:r>
              <a:endParaRPr>
                <a:latin typeface="游明朝" panose="02020400000000000000" pitchFamily="18" charset="-128"/>
                <a:ea typeface="游明朝" panose="02020400000000000000" pitchFamily="18" charset="-128"/>
              </a:endParaRPr>
            </a:p>
          </p:txBody>
        </p:sp>
      </p:grpSp>
      <p:grpSp>
        <p:nvGrpSpPr>
          <p:cNvPr id="364" name="Google Shape;364;gfc67b7b8a8_0_137"/>
          <p:cNvGrpSpPr/>
          <p:nvPr/>
        </p:nvGrpSpPr>
        <p:grpSpPr>
          <a:xfrm>
            <a:off x="854430" y="3322942"/>
            <a:ext cx="1086000" cy="200100"/>
            <a:chOff x="0" y="0"/>
            <a:chExt cx="1086000" cy="200100"/>
          </a:xfrm>
        </p:grpSpPr>
        <p:sp>
          <p:nvSpPr>
            <p:cNvPr id="365" name="Google Shape;365;gfc67b7b8a8_0_137"/>
            <p:cNvSpPr/>
            <p:nvPr/>
          </p:nvSpPr>
          <p:spPr>
            <a:xfrm>
              <a:off x="0" y="29516"/>
              <a:ext cx="1086000" cy="159300"/>
            </a:xfrm>
            <a:prstGeom prst="rect">
              <a:avLst/>
            </a:prstGeom>
            <a:solidFill>
              <a:srgbClr val="51443B"/>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366" name="Google Shape;366;gfc67b7b8a8_0_137"/>
            <p:cNvSpPr txBox="1"/>
            <p:nvPr/>
          </p:nvSpPr>
          <p:spPr>
            <a:xfrm>
              <a:off x="50482" y="0"/>
              <a:ext cx="984900" cy="200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700"/>
                <a:buFont typeface="Arial"/>
                <a:buNone/>
              </a:pPr>
              <a:r>
                <a:rPr lang="en-US" sz="700" b="0" i="0" u="none" strike="noStrike" cap="none">
                  <a:solidFill>
                    <a:srgbClr val="FFFFFF"/>
                  </a:solidFill>
                  <a:latin typeface="游明朝" panose="02020400000000000000" pitchFamily="18" charset="-128"/>
                  <a:ea typeface="游明朝" panose="02020400000000000000" pitchFamily="18" charset="-128"/>
                  <a:sym typeface="Arial"/>
                </a:rPr>
                <a:t>広告枠</a:t>
              </a:r>
              <a:endParaRPr>
                <a:latin typeface="游明朝" panose="02020400000000000000" pitchFamily="18" charset="-128"/>
                <a:ea typeface="游明朝" panose="02020400000000000000" pitchFamily="18" charset="-128"/>
              </a:endParaRPr>
            </a:p>
          </p:txBody>
        </p:sp>
      </p:grpSp>
      <p:grpSp>
        <p:nvGrpSpPr>
          <p:cNvPr id="367" name="Google Shape;367;gfc67b7b8a8_0_137"/>
          <p:cNvGrpSpPr/>
          <p:nvPr/>
        </p:nvGrpSpPr>
        <p:grpSpPr>
          <a:xfrm>
            <a:off x="854430" y="3630964"/>
            <a:ext cx="1086000" cy="200100"/>
            <a:chOff x="0" y="0"/>
            <a:chExt cx="1086000" cy="200100"/>
          </a:xfrm>
        </p:grpSpPr>
        <p:sp>
          <p:nvSpPr>
            <p:cNvPr id="368" name="Google Shape;368;gfc67b7b8a8_0_137"/>
            <p:cNvSpPr/>
            <p:nvPr/>
          </p:nvSpPr>
          <p:spPr>
            <a:xfrm>
              <a:off x="0" y="29873"/>
              <a:ext cx="1086000" cy="158700"/>
            </a:xfrm>
            <a:prstGeom prst="rect">
              <a:avLst/>
            </a:prstGeom>
            <a:solidFill>
              <a:srgbClr val="D3CAC4"/>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369" name="Google Shape;369;gfc67b7b8a8_0_137"/>
            <p:cNvSpPr txBox="1"/>
            <p:nvPr/>
          </p:nvSpPr>
          <p:spPr>
            <a:xfrm>
              <a:off x="50482" y="0"/>
              <a:ext cx="984900" cy="200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700"/>
                <a:buFont typeface="Arial"/>
                <a:buNone/>
              </a:pPr>
              <a:r>
                <a:rPr lang="en-US" sz="700" b="0" i="0" u="none" strike="noStrike" cap="none">
                  <a:solidFill>
                    <a:srgbClr val="51443B"/>
                  </a:solidFill>
                  <a:latin typeface="游明朝" panose="02020400000000000000" pitchFamily="18" charset="-128"/>
                  <a:ea typeface="游明朝" panose="02020400000000000000" pitchFamily="18" charset="-128"/>
                  <a:sym typeface="Arial"/>
                </a:rPr>
                <a:t>コンテンツ</a:t>
              </a:r>
              <a:endParaRPr>
                <a:latin typeface="游明朝" panose="02020400000000000000" pitchFamily="18" charset="-128"/>
                <a:ea typeface="游明朝" panose="02020400000000000000" pitchFamily="18" charset="-128"/>
              </a:endParaRPr>
            </a:p>
          </p:txBody>
        </p:sp>
      </p:grpSp>
      <p:grpSp>
        <p:nvGrpSpPr>
          <p:cNvPr id="370" name="Google Shape;370;gfc67b7b8a8_0_137"/>
          <p:cNvGrpSpPr/>
          <p:nvPr/>
        </p:nvGrpSpPr>
        <p:grpSpPr>
          <a:xfrm>
            <a:off x="854430" y="3791512"/>
            <a:ext cx="1086000" cy="200100"/>
            <a:chOff x="0" y="0"/>
            <a:chExt cx="1086000" cy="200100"/>
          </a:xfrm>
        </p:grpSpPr>
        <p:sp>
          <p:nvSpPr>
            <p:cNvPr id="371" name="Google Shape;371;gfc67b7b8a8_0_137"/>
            <p:cNvSpPr/>
            <p:nvPr/>
          </p:nvSpPr>
          <p:spPr>
            <a:xfrm>
              <a:off x="0" y="29516"/>
              <a:ext cx="1086000" cy="159300"/>
            </a:xfrm>
            <a:prstGeom prst="rect">
              <a:avLst/>
            </a:prstGeom>
            <a:solidFill>
              <a:srgbClr val="51443B"/>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372" name="Google Shape;372;gfc67b7b8a8_0_137"/>
            <p:cNvSpPr txBox="1"/>
            <p:nvPr/>
          </p:nvSpPr>
          <p:spPr>
            <a:xfrm>
              <a:off x="50482" y="0"/>
              <a:ext cx="984900" cy="200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700"/>
                <a:buFont typeface="Arial"/>
                <a:buNone/>
              </a:pPr>
              <a:r>
                <a:rPr lang="en-US" sz="700" b="0" i="0" u="none" strike="noStrike" cap="none">
                  <a:solidFill>
                    <a:srgbClr val="FFFFFF"/>
                  </a:solidFill>
                  <a:latin typeface="游明朝" panose="02020400000000000000" pitchFamily="18" charset="-128"/>
                  <a:ea typeface="游明朝" panose="02020400000000000000" pitchFamily="18" charset="-128"/>
                  <a:sym typeface="Arial"/>
                </a:rPr>
                <a:t>広告枠</a:t>
              </a:r>
              <a:endParaRPr>
                <a:latin typeface="游明朝" panose="02020400000000000000" pitchFamily="18" charset="-128"/>
                <a:ea typeface="游明朝" panose="02020400000000000000" pitchFamily="18" charset="-128"/>
              </a:endParaRPr>
            </a:p>
          </p:txBody>
        </p:sp>
      </p:grpSp>
      <p:grpSp>
        <p:nvGrpSpPr>
          <p:cNvPr id="373" name="Google Shape;373;gfc67b7b8a8_0_137"/>
          <p:cNvGrpSpPr/>
          <p:nvPr/>
        </p:nvGrpSpPr>
        <p:grpSpPr>
          <a:xfrm>
            <a:off x="854430" y="3952417"/>
            <a:ext cx="1086000" cy="200100"/>
            <a:chOff x="0" y="0"/>
            <a:chExt cx="1086000" cy="200100"/>
          </a:xfrm>
        </p:grpSpPr>
        <p:sp>
          <p:nvSpPr>
            <p:cNvPr id="374" name="Google Shape;374;gfc67b7b8a8_0_137"/>
            <p:cNvSpPr/>
            <p:nvPr/>
          </p:nvSpPr>
          <p:spPr>
            <a:xfrm>
              <a:off x="0" y="29516"/>
              <a:ext cx="1086000" cy="159300"/>
            </a:xfrm>
            <a:prstGeom prst="rect">
              <a:avLst/>
            </a:prstGeom>
            <a:solidFill>
              <a:srgbClr val="51443B"/>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375" name="Google Shape;375;gfc67b7b8a8_0_137"/>
            <p:cNvSpPr txBox="1"/>
            <p:nvPr/>
          </p:nvSpPr>
          <p:spPr>
            <a:xfrm>
              <a:off x="50482" y="0"/>
              <a:ext cx="984900" cy="200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700"/>
                <a:buFont typeface="Arial"/>
                <a:buNone/>
              </a:pPr>
              <a:r>
                <a:rPr lang="en-US" sz="700" b="0" i="0" u="none" strike="noStrike" cap="none">
                  <a:solidFill>
                    <a:srgbClr val="FFFFFF"/>
                  </a:solidFill>
                  <a:latin typeface="游明朝" panose="02020400000000000000" pitchFamily="18" charset="-128"/>
                  <a:ea typeface="游明朝" panose="02020400000000000000" pitchFamily="18" charset="-128"/>
                  <a:sym typeface="Arial"/>
                </a:rPr>
                <a:t>広告枠</a:t>
              </a:r>
              <a:endParaRPr>
                <a:latin typeface="游明朝" panose="02020400000000000000" pitchFamily="18" charset="-128"/>
                <a:ea typeface="游明朝" panose="02020400000000000000" pitchFamily="18" charset="-128"/>
              </a:endParaRPr>
            </a:p>
          </p:txBody>
        </p:sp>
      </p:grpSp>
      <p:grpSp>
        <p:nvGrpSpPr>
          <p:cNvPr id="376" name="Google Shape;376;gfc67b7b8a8_0_137"/>
          <p:cNvGrpSpPr/>
          <p:nvPr/>
        </p:nvGrpSpPr>
        <p:grpSpPr>
          <a:xfrm>
            <a:off x="854430" y="4113322"/>
            <a:ext cx="1086000" cy="200100"/>
            <a:chOff x="0" y="0"/>
            <a:chExt cx="1086000" cy="200100"/>
          </a:xfrm>
        </p:grpSpPr>
        <p:sp>
          <p:nvSpPr>
            <p:cNvPr id="377" name="Google Shape;377;gfc67b7b8a8_0_137"/>
            <p:cNvSpPr/>
            <p:nvPr/>
          </p:nvSpPr>
          <p:spPr>
            <a:xfrm>
              <a:off x="0" y="29516"/>
              <a:ext cx="1086000" cy="159300"/>
            </a:xfrm>
            <a:prstGeom prst="rect">
              <a:avLst/>
            </a:prstGeom>
            <a:solidFill>
              <a:srgbClr val="D3CAC4"/>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378" name="Google Shape;378;gfc67b7b8a8_0_137"/>
            <p:cNvSpPr txBox="1"/>
            <p:nvPr/>
          </p:nvSpPr>
          <p:spPr>
            <a:xfrm>
              <a:off x="50482" y="0"/>
              <a:ext cx="984900" cy="200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700"/>
                <a:buFont typeface="Arial"/>
                <a:buNone/>
              </a:pPr>
              <a:r>
                <a:rPr lang="en-US" sz="700" b="0" i="0" u="none" strike="noStrike" cap="none">
                  <a:solidFill>
                    <a:srgbClr val="51443B"/>
                  </a:solidFill>
                  <a:latin typeface="游明朝" panose="02020400000000000000" pitchFamily="18" charset="-128"/>
                  <a:ea typeface="游明朝" panose="02020400000000000000" pitchFamily="18" charset="-128"/>
                  <a:sym typeface="Arial"/>
                </a:rPr>
                <a:t>コンテンツ</a:t>
              </a:r>
              <a:endParaRPr>
                <a:latin typeface="游明朝" panose="02020400000000000000" pitchFamily="18" charset="-128"/>
                <a:ea typeface="游明朝" panose="02020400000000000000" pitchFamily="18" charset="-128"/>
              </a:endParaRPr>
            </a:p>
          </p:txBody>
        </p:sp>
      </p:grpSp>
      <p:grpSp>
        <p:nvGrpSpPr>
          <p:cNvPr id="379" name="Google Shape;379;gfc67b7b8a8_0_137"/>
          <p:cNvGrpSpPr/>
          <p:nvPr/>
        </p:nvGrpSpPr>
        <p:grpSpPr>
          <a:xfrm>
            <a:off x="854430" y="4274227"/>
            <a:ext cx="1086000" cy="200100"/>
            <a:chOff x="0" y="0"/>
            <a:chExt cx="1086000" cy="200100"/>
          </a:xfrm>
        </p:grpSpPr>
        <p:sp>
          <p:nvSpPr>
            <p:cNvPr id="380" name="Google Shape;380;gfc67b7b8a8_0_137"/>
            <p:cNvSpPr/>
            <p:nvPr/>
          </p:nvSpPr>
          <p:spPr>
            <a:xfrm>
              <a:off x="0" y="29516"/>
              <a:ext cx="1086000" cy="159300"/>
            </a:xfrm>
            <a:prstGeom prst="rect">
              <a:avLst/>
            </a:prstGeom>
            <a:solidFill>
              <a:srgbClr val="51443B"/>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381" name="Google Shape;381;gfc67b7b8a8_0_137"/>
            <p:cNvSpPr txBox="1"/>
            <p:nvPr/>
          </p:nvSpPr>
          <p:spPr>
            <a:xfrm>
              <a:off x="50482" y="0"/>
              <a:ext cx="984900" cy="200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700"/>
                <a:buFont typeface="Arial"/>
                <a:buNone/>
              </a:pPr>
              <a:r>
                <a:rPr lang="en-US" sz="700" b="0" i="0" u="none" strike="noStrike" cap="none">
                  <a:solidFill>
                    <a:srgbClr val="FFFFFF"/>
                  </a:solidFill>
                  <a:latin typeface="游明朝" panose="02020400000000000000" pitchFamily="18" charset="-128"/>
                  <a:ea typeface="游明朝" panose="02020400000000000000" pitchFamily="18" charset="-128"/>
                  <a:sym typeface="Arial"/>
                </a:rPr>
                <a:t>広告枠</a:t>
              </a:r>
              <a:endParaRPr>
                <a:latin typeface="游明朝" panose="02020400000000000000" pitchFamily="18" charset="-128"/>
                <a:ea typeface="游明朝" panose="02020400000000000000" pitchFamily="18" charset="-128"/>
              </a:endParaRPr>
            </a:p>
          </p:txBody>
        </p:sp>
      </p:grpSp>
      <p:grpSp>
        <p:nvGrpSpPr>
          <p:cNvPr id="382" name="Google Shape;382;gfc67b7b8a8_0_137"/>
          <p:cNvGrpSpPr/>
          <p:nvPr/>
        </p:nvGrpSpPr>
        <p:grpSpPr>
          <a:xfrm>
            <a:off x="854430" y="4763602"/>
            <a:ext cx="1086000" cy="200100"/>
            <a:chOff x="0" y="0"/>
            <a:chExt cx="1086000" cy="200100"/>
          </a:xfrm>
        </p:grpSpPr>
        <p:sp>
          <p:nvSpPr>
            <p:cNvPr id="383" name="Google Shape;383;gfc67b7b8a8_0_137"/>
            <p:cNvSpPr/>
            <p:nvPr/>
          </p:nvSpPr>
          <p:spPr>
            <a:xfrm>
              <a:off x="0" y="29516"/>
              <a:ext cx="1086000" cy="159300"/>
            </a:xfrm>
            <a:prstGeom prst="rect">
              <a:avLst/>
            </a:prstGeom>
            <a:solidFill>
              <a:srgbClr val="51443B"/>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384" name="Google Shape;384;gfc67b7b8a8_0_137"/>
            <p:cNvSpPr txBox="1"/>
            <p:nvPr/>
          </p:nvSpPr>
          <p:spPr>
            <a:xfrm>
              <a:off x="50482" y="0"/>
              <a:ext cx="984900" cy="200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700"/>
                <a:buFont typeface="Arial"/>
                <a:buNone/>
              </a:pPr>
              <a:r>
                <a:rPr lang="en-US" sz="700" b="0" i="0" u="none" strike="noStrike" cap="none">
                  <a:solidFill>
                    <a:srgbClr val="FFFFFF"/>
                  </a:solidFill>
                  <a:latin typeface="游明朝" panose="02020400000000000000" pitchFamily="18" charset="-128"/>
                  <a:ea typeface="游明朝" panose="02020400000000000000" pitchFamily="18" charset="-128"/>
                  <a:sym typeface="Arial"/>
                </a:rPr>
                <a:t>広告枠</a:t>
              </a:r>
              <a:endParaRPr>
                <a:latin typeface="游明朝" panose="02020400000000000000" pitchFamily="18" charset="-128"/>
                <a:ea typeface="游明朝" panose="02020400000000000000" pitchFamily="18" charset="-128"/>
              </a:endParaRPr>
            </a:p>
          </p:txBody>
        </p:sp>
      </p:grpSp>
      <p:grpSp>
        <p:nvGrpSpPr>
          <p:cNvPr id="385" name="Google Shape;385;gfc67b7b8a8_0_137"/>
          <p:cNvGrpSpPr/>
          <p:nvPr/>
        </p:nvGrpSpPr>
        <p:grpSpPr>
          <a:xfrm>
            <a:off x="854430" y="4924151"/>
            <a:ext cx="1086000" cy="200100"/>
            <a:chOff x="0" y="0"/>
            <a:chExt cx="1086000" cy="200100"/>
          </a:xfrm>
        </p:grpSpPr>
        <p:sp>
          <p:nvSpPr>
            <p:cNvPr id="386" name="Google Shape;386;gfc67b7b8a8_0_137"/>
            <p:cNvSpPr/>
            <p:nvPr/>
          </p:nvSpPr>
          <p:spPr>
            <a:xfrm>
              <a:off x="0" y="29873"/>
              <a:ext cx="1086000" cy="158700"/>
            </a:xfrm>
            <a:prstGeom prst="rect">
              <a:avLst/>
            </a:prstGeom>
            <a:solidFill>
              <a:srgbClr val="D3CAC4"/>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387" name="Google Shape;387;gfc67b7b8a8_0_137"/>
            <p:cNvSpPr txBox="1"/>
            <p:nvPr/>
          </p:nvSpPr>
          <p:spPr>
            <a:xfrm>
              <a:off x="50482" y="0"/>
              <a:ext cx="984900" cy="200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700"/>
                <a:buFont typeface="Arial"/>
                <a:buNone/>
              </a:pPr>
              <a:r>
                <a:rPr lang="en-US" sz="700" b="0" i="0" u="none" strike="noStrike" cap="none">
                  <a:solidFill>
                    <a:srgbClr val="51443B"/>
                  </a:solidFill>
                  <a:latin typeface="游明朝" panose="02020400000000000000" pitchFamily="18" charset="-128"/>
                  <a:ea typeface="游明朝" panose="02020400000000000000" pitchFamily="18" charset="-128"/>
                  <a:sym typeface="Arial"/>
                </a:rPr>
                <a:t>コンテンツ</a:t>
              </a:r>
              <a:endParaRPr>
                <a:latin typeface="游明朝" panose="02020400000000000000" pitchFamily="18" charset="-128"/>
                <a:ea typeface="游明朝" panose="02020400000000000000" pitchFamily="18" charset="-128"/>
              </a:endParaRPr>
            </a:p>
          </p:txBody>
        </p:sp>
      </p:grpSp>
      <p:grpSp>
        <p:nvGrpSpPr>
          <p:cNvPr id="388" name="Google Shape;388;gfc67b7b8a8_0_137"/>
          <p:cNvGrpSpPr/>
          <p:nvPr/>
        </p:nvGrpSpPr>
        <p:grpSpPr>
          <a:xfrm>
            <a:off x="854430" y="3162058"/>
            <a:ext cx="1086000" cy="200100"/>
            <a:chOff x="0" y="0"/>
            <a:chExt cx="1086000" cy="200100"/>
          </a:xfrm>
        </p:grpSpPr>
        <p:sp>
          <p:nvSpPr>
            <p:cNvPr id="389" name="Google Shape;389;gfc67b7b8a8_0_137"/>
            <p:cNvSpPr/>
            <p:nvPr/>
          </p:nvSpPr>
          <p:spPr>
            <a:xfrm>
              <a:off x="0" y="29516"/>
              <a:ext cx="1086000" cy="159300"/>
            </a:xfrm>
            <a:prstGeom prst="rect">
              <a:avLst/>
            </a:prstGeom>
            <a:solidFill>
              <a:srgbClr val="D3CAC4"/>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390" name="Google Shape;390;gfc67b7b8a8_0_137"/>
            <p:cNvSpPr txBox="1"/>
            <p:nvPr/>
          </p:nvSpPr>
          <p:spPr>
            <a:xfrm>
              <a:off x="50482" y="0"/>
              <a:ext cx="984900" cy="200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700"/>
                <a:buFont typeface="Arial"/>
                <a:buNone/>
              </a:pPr>
              <a:r>
                <a:rPr lang="en-US" sz="700" b="0" i="0" u="none" strike="noStrike" cap="none">
                  <a:solidFill>
                    <a:srgbClr val="51443B"/>
                  </a:solidFill>
                  <a:latin typeface="游明朝" panose="02020400000000000000" pitchFamily="18" charset="-128"/>
                  <a:ea typeface="游明朝" panose="02020400000000000000" pitchFamily="18" charset="-128"/>
                  <a:sym typeface="Arial"/>
                </a:rPr>
                <a:t>コンテンツ</a:t>
              </a:r>
              <a:endParaRPr>
                <a:latin typeface="游明朝" panose="02020400000000000000" pitchFamily="18" charset="-128"/>
                <a:ea typeface="游明朝" panose="02020400000000000000" pitchFamily="18" charset="-128"/>
              </a:endParaRPr>
            </a:p>
          </p:txBody>
        </p:sp>
      </p:grpSp>
      <p:grpSp>
        <p:nvGrpSpPr>
          <p:cNvPr id="391" name="Google Shape;391;gfc67b7b8a8_0_137"/>
          <p:cNvGrpSpPr/>
          <p:nvPr/>
        </p:nvGrpSpPr>
        <p:grpSpPr>
          <a:xfrm>
            <a:off x="854430" y="3475715"/>
            <a:ext cx="1086000" cy="200100"/>
            <a:chOff x="0" y="0"/>
            <a:chExt cx="1086000" cy="200100"/>
          </a:xfrm>
        </p:grpSpPr>
        <p:sp>
          <p:nvSpPr>
            <p:cNvPr id="392" name="Google Shape;392;gfc67b7b8a8_0_137"/>
            <p:cNvSpPr/>
            <p:nvPr/>
          </p:nvSpPr>
          <p:spPr>
            <a:xfrm>
              <a:off x="0" y="29516"/>
              <a:ext cx="1086000" cy="159300"/>
            </a:xfrm>
            <a:prstGeom prst="rect">
              <a:avLst/>
            </a:prstGeom>
            <a:solidFill>
              <a:srgbClr val="51443B"/>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393" name="Google Shape;393;gfc67b7b8a8_0_137"/>
            <p:cNvSpPr txBox="1"/>
            <p:nvPr/>
          </p:nvSpPr>
          <p:spPr>
            <a:xfrm>
              <a:off x="50482" y="0"/>
              <a:ext cx="984900" cy="200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700"/>
                <a:buFont typeface="Arial"/>
                <a:buNone/>
              </a:pPr>
              <a:r>
                <a:rPr lang="en-US" sz="700" b="0" i="0" u="none" strike="noStrike" cap="none">
                  <a:solidFill>
                    <a:srgbClr val="FFFFFF"/>
                  </a:solidFill>
                  <a:latin typeface="游明朝" panose="02020400000000000000" pitchFamily="18" charset="-128"/>
                  <a:ea typeface="游明朝" panose="02020400000000000000" pitchFamily="18" charset="-128"/>
                  <a:sym typeface="Arial"/>
                </a:rPr>
                <a:t>広告枠</a:t>
              </a:r>
              <a:endParaRPr>
                <a:latin typeface="游明朝" panose="02020400000000000000" pitchFamily="18" charset="-128"/>
                <a:ea typeface="游明朝" panose="02020400000000000000" pitchFamily="18" charset="-128"/>
              </a:endParaRPr>
            </a:p>
          </p:txBody>
        </p:sp>
      </p:grpSp>
      <p:grpSp>
        <p:nvGrpSpPr>
          <p:cNvPr id="394" name="Google Shape;394;gfc67b7b8a8_0_137"/>
          <p:cNvGrpSpPr/>
          <p:nvPr/>
        </p:nvGrpSpPr>
        <p:grpSpPr>
          <a:xfrm>
            <a:off x="854430" y="4604830"/>
            <a:ext cx="1086000" cy="200100"/>
            <a:chOff x="0" y="0"/>
            <a:chExt cx="1086000" cy="200100"/>
          </a:xfrm>
        </p:grpSpPr>
        <p:sp>
          <p:nvSpPr>
            <p:cNvPr id="395" name="Google Shape;395;gfc67b7b8a8_0_137"/>
            <p:cNvSpPr/>
            <p:nvPr/>
          </p:nvSpPr>
          <p:spPr>
            <a:xfrm>
              <a:off x="0" y="29873"/>
              <a:ext cx="1086000" cy="158700"/>
            </a:xfrm>
            <a:prstGeom prst="rect">
              <a:avLst/>
            </a:prstGeom>
            <a:solidFill>
              <a:srgbClr val="D3CAC4"/>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396" name="Google Shape;396;gfc67b7b8a8_0_137"/>
            <p:cNvSpPr txBox="1"/>
            <p:nvPr/>
          </p:nvSpPr>
          <p:spPr>
            <a:xfrm>
              <a:off x="50482" y="0"/>
              <a:ext cx="984900" cy="200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700"/>
                <a:buFont typeface="Arial"/>
                <a:buNone/>
              </a:pPr>
              <a:r>
                <a:rPr lang="en-US" sz="700" b="0" i="0" u="none" strike="noStrike" cap="none">
                  <a:solidFill>
                    <a:srgbClr val="51443B"/>
                  </a:solidFill>
                  <a:latin typeface="游明朝" panose="02020400000000000000" pitchFamily="18" charset="-128"/>
                  <a:ea typeface="游明朝" panose="02020400000000000000" pitchFamily="18" charset="-128"/>
                  <a:sym typeface="Arial"/>
                </a:rPr>
                <a:t>コンテンツ</a:t>
              </a:r>
              <a:endParaRPr>
                <a:latin typeface="游明朝" panose="02020400000000000000" pitchFamily="18" charset="-128"/>
                <a:ea typeface="游明朝" panose="02020400000000000000" pitchFamily="18" charset="-128"/>
              </a:endParaRPr>
            </a:p>
          </p:txBody>
        </p:sp>
      </p:grpSp>
      <p:grpSp>
        <p:nvGrpSpPr>
          <p:cNvPr id="397" name="Google Shape;397;gfc67b7b8a8_0_137"/>
          <p:cNvGrpSpPr/>
          <p:nvPr/>
        </p:nvGrpSpPr>
        <p:grpSpPr>
          <a:xfrm>
            <a:off x="854430" y="5078854"/>
            <a:ext cx="1086000" cy="200100"/>
            <a:chOff x="0" y="0"/>
            <a:chExt cx="1086000" cy="200100"/>
          </a:xfrm>
        </p:grpSpPr>
        <p:sp>
          <p:nvSpPr>
            <p:cNvPr id="398" name="Google Shape;398;gfc67b7b8a8_0_137"/>
            <p:cNvSpPr/>
            <p:nvPr/>
          </p:nvSpPr>
          <p:spPr>
            <a:xfrm>
              <a:off x="0" y="29873"/>
              <a:ext cx="1086000" cy="158700"/>
            </a:xfrm>
            <a:prstGeom prst="rect">
              <a:avLst/>
            </a:prstGeom>
            <a:solidFill>
              <a:srgbClr val="D3CAC4"/>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399" name="Google Shape;399;gfc67b7b8a8_0_137"/>
            <p:cNvSpPr txBox="1"/>
            <p:nvPr/>
          </p:nvSpPr>
          <p:spPr>
            <a:xfrm>
              <a:off x="50482" y="0"/>
              <a:ext cx="984900" cy="200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700"/>
                <a:buFont typeface="Arial"/>
                <a:buNone/>
              </a:pPr>
              <a:r>
                <a:rPr lang="en-US" sz="700" b="0" i="0" u="none" strike="noStrike" cap="none">
                  <a:solidFill>
                    <a:srgbClr val="51443B"/>
                  </a:solidFill>
                  <a:latin typeface="游明朝" panose="02020400000000000000" pitchFamily="18" charset="-128"/>
                  <a:ea typeface="游明朝" panose="02020400000000000000" pitchFamily="18" charset="-128"/>
                  <a:sym typeface="Arial"/>
                </a:rPr>
                <a:t>コンテンツ</a:t>
              </a:r>
              <a:endParaRPr>
                <a:latin typeface="游明朝" panose="02020400000000000000" pitchFamily="18" charset="-128"/>
                <a:ea typeface="游明朝" panose="02020400000000000000" pitchFamily="18" charset="-128"/>
              </a:endParaRPr>
            </a:p>
          </p:txBody>
        </p:sp>
      </p:grpSp>
      <p:grpSp>
        <p:nvGrpSpPr>
          <p:cNvPr id="400" name="Google Shape;400;gfc67b7b8a8_0_137"/>
          <p:cNvGrpSpPr/>
          <p:nvPr/>
        </p:nvGrpSpPr>
        <p:grpSpPr>
          <a:xfrm>
            <a:off x="854430" y="4439130"/>
            <a:ext cx="1086000" cy="200100"/>
            <a:chOff x="0" y="0"/>
            <a:chExt cx="1086000" cy="200100"/>
          </a:xfrm>
        </p:grpSpPr>
        <p:sp>
          <p:nvSpPr>
            <p:cNvPr id="401" name="Google Shape;401;gfc67b7b8a8_0_137"/>
            <p:cNvSpPr/>
            <p:nvPr/>
          </p:nvSpPr>
          <p:spPr>
            <a:xfrm>
              <a:off x="0" y="29516"/>
              <a:ext cx="1086000" cy="159300"/>
            </a:xfrm>
            <a:prstGeom prst="rect">
              <a:avLst/>
            </a:prstGeom>
            <a:solidFill>
              <a:srgbClr val="51443B"/>
            </a:solidFill>
            <a:ln w="9525" cap="flat" cmpd="sng">
              <a:solidFill>
                <a:srgbClr val="FFFFF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402" name="Google Shape;402;gfc67b7b8a8_0_137"/>
            <p:cNvSpPr txBox="1"/>
            <p:nvPr/>
          </p:nvSpPr>
          <p:spPr>
            <a:xfrm>
              <a:off x="50482" y="0"/>
              <a:ext cx="984900" cy="200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700"/>
                <a:buFont typeface="Arial"/>
                <a:buNone/>
              </a:pPr>
              <a:r>
                <a:rPr lang="en-US" sz="700" b="0" i="0" u="none" strike="noStrike" cap="none">
                  <a:solidFill>
                    <a:srgbClr val="FFFFFF"/>
                  </a:solidFill>
                  <a:latin typeface="游明朝" panose="02020400000000000000" pitchFamily="18" charset="-128"/>
                  <a:ea typeface="游明朝" panose="02020400000000000000" pitchFamily="18" charset="-128"/>
                  <a:sym typeface="Arial"/>
                </a:rPr>
                <a:t>広告枠</a:t>
              </a:r>
              <a:endParaRPr>
                <a:latin typeface="游明朝" panose="02020400000000000000" pitchFamily="18" charset="-128"/>
                <a:ea typeface="游明朝" panose="02020400000000000000" pitchFamily="18" charset="-128"/>
              </a:endParaRPr>
            </a:p>
          </p:txBody>
        </p:sp>
      </p:grpSp>
      <p:sp>
        <p:nvSpPr>
          <p:cNvPr id="403" name="Google Shape;403;gfc67b7b8a8_0_137"/>
          <p:cNvSpPr txBox="1"/>
          <p:nvPr/>
        </p:nvSpPr>
        <p:spPr>
          <a:xfrm>
            <a:off x="661228" y="5754760"/>
            <a:ext cx="1472400" cy="184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1443B"/>
              </a:buClr>
              <a:buSzPts val="600"/>
              <a:buFont typeface="Arial"/>
              <a:buNone/>
            </a:pPr>
            <a:r>
              <a:rPr lang="en-US" sz="600" i="0" u="none" strike="noStrike" cap="none">
                <a:solidFill>
                  <a:srgbClr val="51443B"/>
                </a:solidFill>
                <a:latin typeface="游明朝" panose="02020400000000000000" pitchFamily="18" charset="-128"/>
                <a:ea typeface="游明朝" panose="02020400000000000000" pitchFamily="18" charset="-128"/>
                <a:cs typeface="M PLUS 1p"/>
                <a:sym typeface="M PLUS 1p"/>
              </a:rPr>
              <a:t>※一部マンションは枠構成が異なります</a:t>
            </a:r>
            <a:endParaRPr>
              <a:latin typeface="游明朝" panose="02020400000000000000" pitchFamily="18" charset="-128"/>
              <a:ea typeface="游明朝" panose="02020400000000000000" pitchFamily="18" charset="-128"/>
              <a:cs typeface="M PLUS 1p"/>
              <a:sym typeface="M PLUS 1p"/>
            </a:endParaRPr>
          </a:p>
        </p:txBody>
      </p:sp>
      <p:sp>
        <p:nvSpPr>
          <p:cNvPr id="404" name="Google Shape;404;gfc67b7b8a8_0_137"/>
          <p:cNvSpPr/>
          <p:nvPr/>
        </p:nvSpPr>
        <p:spPr>
          <a:xfrm>
            <a:off x="4424963" y="2215588"/>
            <a:ext cx="3407400" cy="365100"/>
          </a:xfrm>
          <a:prstGeom prst="rect">
            <a:avLst/>
          </a:prstGeom>
          <a:solidFill>
            <a:srgbClr val="82695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lt1"/>
                </a:solidFill>
                <a:latin typeface="游明朝" panose="02020400000000000000" pitchFamily="18" charset="-128"/>
                <a:ea typeface="游明朝" panose="02020400000000000000" pitchFamily="18" charset="-128"/>
                <a:cs typeface="M PLUS 1p"/>
                <a:sym typeface="M PLUS 1p"/>
              </a:rPr>
              <a:t>放映サイネージ例</a:t>
            </a:r>
            <a:endParaRPr>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1034e54c6af_0_0"/>
          <p:cNvSpPr/>
          <p:nvPr/>
        </p:nvSpPr>
        <p:spPr>
          <a:xfrm>
            <a:off x="0" y="845300"/>
            <a:ext cx="8648400" cy="5405400"/>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9302A"/>
              </a:buClr>
              <a:buSzPts val="1400"/>
              <a:buFont typeface="Arial"/>
              <a:buNone/>
            </a:pPr>
            <a:endParaRPr sz="1400" b="0" i="0" u="none" strike="noStrike" cap="none" dirty="0">
              <a:solidFill>
                <a:srgbClr val="39302A"/>
              </a:solidFill>
              <a:latin typeface="游明朝" panose="02020400000000000000" pitchFamily="18" charset="-128"/>
              <a:ea typeface="游明朝" panose="02020400000000000000" pitchFamily="18" charset="-128"/>
              <a:sym typeface="Arial"/>
            </a:endParaRPr>
          </a:p>
        </p:txBody>
      </p:sp>
      <p:sp>
        <p:nvSpPr>
          <p:cNvPr id="410" name="Google Shape;410;g1034e54c6af_0_0"/>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a:solidFill>
                  <a:schemeClr val="lt1"/>
                </a:solidFill>
                <a:latin typeface="游明朝" panose="02020400000000000000" pitchFamily="18" charset="-128"/>
                <a:ea typeface="游明朝" panose="02020400000000000000" pitchFamily="18" charset="-128"/>
              </a:rPr>
              <a:t>13</a:t>
            </a:fld>
            <a:endParaRPr sz="1200">
              <a:solidFill>
                <a:schemeClr val="lt1"/>
              </a:solidFill>
              <a:latin typeface="游明朝" panose="02020400000000000000" pitchFamily="18" charset="-128"/>
              <a:ea typeface="游明朝" panose="02020400000000000000" pitchFamily="18" charset="-128"/>
            </a:endParaRPr>
          </a:p>
        </p:txBody>
      </p:sp>
      <p:grpSp>
        <p:nvGrpSpPr>
          <p:cNvPr id="411" name="Google Shape;411;g1034e54c6af_0_0"/>
          <p:cNvGrpSpPr/>
          <p:nvPr/>
        </p:nvGrpSpPr>
        <p:grpSpPr>
          <a:xfrm>
            <a:off x="0" y="183100"/>
            <a:ext cx="4081454" cy="338700"/>
            <a:chOff x="0" y="235800"/>
            <a:chExt cx="4081454" cy="338700"/>
          </a:xfrm>
        </p:grpSpPr>
        <p:sp>
          <p:nvSpPr>
            <p:cNvPr id="412" name="Google Shape;412;g1034e54c6af_0_0"/>
            <p:cNvSpPr txBox="1"/>
            <p:nvPr/>
          </p:nvSpPr>
          <p:spPr>
            <a:xfrm>
              <a:off x="310754" y="235800"/>
              <a:ext cx="37707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a:solidFill>
                    <a:srgbClr val="6B471B"/>
                  </a:solidFill>
                  <a:latin typeface="游明朝" panose="02020400000000000000" pitchFamily="18" charset="-128"/>
                  <a:ea typeface="游明朝" panose="02020400000000000000" pitchFamily="18" charset="-128"/>
                  <a:cs typeface="M PLUS 1p Light"/>
                  <a:sym typeface="M PLUS 1p Light"/>
                </a:rPr>
                <a:t>広告メニュー: 基本パッケージ</a:t>
              </a:r>
              <a:endParaRPr sz="1600">
                <a:solidFill>
                  <a:srgbClr val="6B471B"/>
                </a:solidFill>
                <a:latin typeface="游明朝" panose="02020400000000000000" pitchFamily="18" charset="-128"/>
                <a:ea typeface="游明朝" panose="02020400000000000000" pitchFamily="18" charset="-128"/>
                <a:cs typeface="M PLUS 1p Light"/>
                <a:sym typeface="M PLUS 1p Light"/>
              </a:endParaRPr>
            </a:p>
          </p:txBody>
        </p:sp>
        <p:sp>
          <p:nvSpPr>
            <p:cNvPr id="413" name="Google Shape;413;g1034e54c6af_0_0"/>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414" name="Google Shape;414;g1034e54c6af_0_0"/>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graphicFrame>
        <p:nvGraphicFramePr>
          <p:cNvPr id="415" name="Google Shape;415;g1034e54c6af_0_0"/>
          <p:cNvGraphicFramePr/>
          <p:nvPr>
            <p:extLst>
              <p:ext uri="{D42A27DB-BD31-4B8C-83A1-F6EECF244321}">
                <p14:modId xmlns:p14="http://schemas.microsoft.com/office/powerpoint/2010/main" val="1770862687"/>
              </p:ext>
            </p:extLst>
          </p:nvPr>
        </p:nvGraphicFramePr>
        <p:xfrm>
          <a:off x="307881" y="1510019"/>
          <a:ext cx="8032650" cy="3644865"/>
        </p:xfrm>
        <a:graphic>
          <a:graphicData uri="http://schemas.openxmlformats.org/drawingml/2006/table">
            <a:tbl>
              <a:tblPr firstRow="1" bandRow="1">
                <a:noFill/>
                <a:tableStyleId>{3F97D04D-BE5F-4B44-9C55-7D07F1FCD5F3}</a:tableStyleId>
              </a:tblPr>
              <a:tblGrid>
                <a:gridCol w="994500">
                  <a:extLst>
                    <a:ext uri="{9D8B030D-6E8A-4147-A177-3AD203B41FA5}">
                      <a16:colId xmlns:a16="http://schemas.microsoft.com/office/drawing/2014/main" val="20000"/>
                    </a:ext>
                  </a:extLst>
                </a:gridCol>
                <a:gridCol w="1090925">
                  <a:extLst>
                    <a:ext uri="{9D8B030D-6E8A-4147-A177-3AD203B41FA5}">
                      <a16:colId xmlns:a16="http://schemas.microsoft.com/office/drawing/2014/main" val="20001"/>
                    </a:ext>
                  </a:extLst>
                </a:gridCol>
                <a:gridCol w="664425">
                  <a:extLst>
                    <a:ext uri="{9D8B030D-6E8A-4147-A177-3AD203B41FA5}">
                      <a16:colId xmlns:a16="http://schemas.microsoft.com/office/drawing/2014/main" val="20002"/>
                    </a:ext>
                  </a:extLst>
                </a:gridCol>
                <a:gridCol w="664425">
                  <a:extLst>
                    <a:ext uri="{9D8B030D-6E8A-4147-A177-3AD203B41FA5}">
                      <a16:colId xmlns:a16="http://schemas.microsoft.com/office/drawing/2014/main" val="20003"/>
                    </a:ext>
                  </a:extLst>
                </a:gridCol>
                <a:gridCol w="664425">
                  <a:extLst>
                    <a:ext uri="{9D8B030D-6E8A-4147-A177-3AD203B41FA5}">
                      <a16:colId xmlns:a16="http://schemas.microsoft.com/office/drawing/2014/main" val="20004"/>
                    </a:ext>
                  </a:extLst>
                </a:gridCol>
                <a:gridCol w="664425">
                  <a:extLst>
                    <a:ext uri="{9D8B030D-6E8A-4147-A177-3AD203B41FA5}">
                      <a16:colId xmlns:a16="http://schemas.microsoft.com/office/drawing/2014/main" val="20005"/>
                    </a:ext>
                  </a:extLst>
                </a:gridCol>
                <a:gridCol w="880625">
                  <a:extLst>
                    <a:ext uri="{9D8B030D-6E8A-4147-A177-3AD203B41FA5}">
                      <a16:colId xmlns:a16="http://schemas.microsoft.com/office/drawing/2014/main" val="20006"/>
                    </a:ext>
                  </a:extLst>
                </a:gridCol>
                <a:gridCol w="598800">
                  <a:extLst>
                    <a:ext uri="{9D8B030D-6E8A-4147-A177-3AD203B41FA5}">
                      <a16:colId xmlns:a16="http://schemas.microsoft.com/office/drawing/2014/main" val="20007"/>
                    </a:ext>
                  </a:extLst>
                </a:gridCol>
                <a:gridCol w="905050">
                  <a:extLst>
                    <a:ext uri="{9D8B030D-6E8A-4147-A177-3AD203B41FA5}">
                      <a16:colId xmlns:a16="http://schemas.microsoft.com/office/drawing/2014/main" val="20008"/>
                    </a:ext>
                  </a:extLst>
                </a:gridCol>
                <a:gridCol w="905050">
                  <a:extLst>
                    <a:ext uri="{9D8B030D-6E8A-4147-A177-3AD203B41FA5}">
                      <a16:colId xmlns:a16="http://schemas.microsoft.com/office/drawing/2014/main" val="20009"/>
                    </a:ext>
                  </a:extLst>
                </a:gridCol>
              </a:tblGrid>
              <a:tr h="396250">
                <a:tc>
                  <a:txBody>
                    <a:bodyPr/>
                    <a:lstStyle/>
                    <a:p>
                      <a:pPr marL="0" marR="0" lvl="0" indent="0" algn="ctr" rtl="0">
                        <a:lnSpc>
                          <a:spcPct val="100000"/>
                        </a:lnSpc>
                        <a:spcBef>
                          <a:spcPts val="0"/>
                        </a:spcBef>
                        <a:spcAft>
                          <a:spcPts val="0"/>
                        </a:spcAft>
                        <a:buClr>
                          <a:schemeClr val="dk1"/>
                        </a:buClr>
                        <a:buSzPts val="1000"/>
                        <a:buFont typeface="Arial"/>
                        <a:buNone/>
                      </a:pPr>
                      <a:r>
                        <a:rPr lang="en-US" sz="1000" b="0" u="none" strike="noStrike" cap="none" dirty="0" err="1">
                          <a:latin typeface="游明朝" panose="02020400000000000000" pitchFamily="18" charset="-128"/>
                          <a:ea typeface="游明朝" panose="02020400000000000000" pitchFamily="18" charset="-128"/>
                          <a:cs typeface="M PLUS 1p"/>
                          <a:sym typeface="M PLUS 1p"/>
                        </a:rPr>
                        <a:t>メニュー名</a:t>
                      </a:r>
                      <a:endParaRPr b="0" dirty="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51443B"/>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u="none" strike="noStrike" cap="none" dirty="0" err="1">
                          <a:latin typeface="游明朝" panose="02020400000000000000" pitchFamily="18" charset="-128"/>
                          <a:ea typeface="游明朝" panose="02020400000000000000" pitchFamily="18" charset="-128"/>
                          <a:cs typeface="M PLUS 1p"/>
                          <a:sym typeface="M PLUS 1p"/>
                        </a:rPr>
                        <a:t>概要</a:t>
                      </a:r>
                      <a:endParaRPr b="0" dirty="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51443B"/>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u="none" strike="noStrike" cap="none" dirty="0" err="1">
                          <a:latin typeface="游明朝" panose="02020400000000000000" pitchFamily="18" charset="-128"/>
                          <a:ea typeface="游明朝" panose="02020400000000000000" pitchFamily="18" charset="-128"/>
                          <a:cs typeface="M PLUS 1p"/>
                          <a:sym typeface="M PLUS 1p"/>
                        </a:rPr>
                        <a:t>放映</a:t>
                      </a:r>
                      <a:r>
                        <a:rPr lang="en-US" sz="1000" b="0" dirty="0" err="1">
                          <a:latin typeface="游明朝" panose="02020400000000000000" pitchFamily="18" charset="-128"/>
                          <a:ea typeface="游明朝" panose="02020400000000000000" pitchFamily="18" charset="-128"/>
                          <a:cs typeface="M PLUS 1p"/>
                          <a:sym typeface="M PLUS 1p"/>
                        </a:rPr>
                        <a:t>棟数</a:t>
                      </a:r>
                      <a:endParaRPr b="0" dirty="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51443B"/>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u="none" strike="noStrike" cap="none">
                          <a:latin typeface="游明朝" panose="02020400000000000000" pitchFamily="18" charset="-128"/>
                          <a:ea typeface="游明朝" panose="02020400000000000000" pitchFamily="18" charset="-128"/>
                          <a:cs typeface="M PLUS 1p"/>
                          <a:sym typeface="M PLUS 1p"/>
                        </a:rPr>
                        <a:t>形式</a:t>
                      </a:r>
                      <a:endParaRPr b="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51443B"/>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u="none" strike="noStrike" cap="none">
                          <a:latin typeface="游明朝" panose="02020400000000000000" pitchFamily="18" charset="-128"/>
                          <a:ea typeface="游明朝" panose="02020400000000000000" pitchFamily="18" charset="-128"/>
                          <a:cs typeface="M PLUS 1p"/>
                          <a:sym typeface="M PLUS 1p"/>
                        </a:rPr>
                        <a:t>保証形態</a:t>
                      </a:r>
                      <a:endParaRPr b="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51443B"/>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u="none" strike="noStrike" cap="none">
                          <a:latin typeface="游明朝" panose="02020400000000000000" pitchFamily="18" charset="-128"/>
                          <a:ea typeface="游明朝" panose="02020400000000000000" pitchFamily="18" charset="-128"/>
                          <a:cs typeface="M PLUS 1p"/>
                          <a:sym typeface="M PLUS 1p"/>
                        </a:rPr>
                        <a:t>掲載期間</a:t>
                      </a:r>
                      <a:endParaRPr b="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51443B"/>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u="none" strike="noStrike" cap="none" dirty="0" err="1">
                          <a:latin typeface="游明朝" panose="02020400000000000000" pitchFamily="18" charset="-128"/>
                          <a:ea typeface="游明朝" panose="02020400000000000000" pitchFamily="18" charset="-128"/>
                          <a:cs typeface="M PLUS 1p"/>
                          <a:sym typeface="M PLUS 1p"/>
                        </a:rPr>
                        <a:t>想定視認回数</a:t>
                      </a:r>
                      <a:endParaRPr lang="en-US" sz="1000" b="0" u="none" strike="noStrike" cap="none" dirty="0">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chemeClr val="dk1"/>
                        </a:buClr>
                        <a:buSzPts val="1000"/>
                        <a:buFont typeface="Arial"/>
                        <a:buNone/>
                      </a:pPr>
                      <a:r>
                        <a:rPr lang="en-US" sz="1000" b="0" u="none" strike="noStrike" cap="none" dirty="0">
                          <a:latin typeface="游明朝" panose="02020400000000000000" pitchFamily="18" charset="-128"/>
                          <a:ea typeface="游明朝" panose="02020400000000000000" pitchFamily="18" charset="-128"/>
                          <a:cs typeface="M PLUS 1p"/>
                          <a:sym typeface="M PLUS 1p"/>
                        </a:rPr>
                        <a:t>/</a:t>
                      </a:r>
                      <a:r>
                        <a:rPr lang="ja-JP" altLang="en-US" sz="1000" b="0" u="none" strike="noStrike" cap="none" dirty="0">
                          <a:latin typeface="游明朝" panose="02020400000000000000" pitchFamily="18" charset="-128"/>
                          <a:ea typeface="游明朝" panose="02020400000000000000" pitchFamily="18" charset="-128"/>
                          <a:cs typeface="M PLUS 1p"/>
                          <a:sym typeface="M PLUS 1p"/>
                        </a:rPr>
                        <a:t>視認単価</a:t>
                      </a:r>
                      <a:endParaRPr lang="en-US" sz="1000" b="0" u="none" strike="noStrike" cap="none" dirty="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51443B"/>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u="none" strike="noStrike" cap="none">
                          <a:latin typeface="游明朝" panose="02020400000000000000" pitchFamily="18" charset="-128"/>
                          <a:ea typeface="游明朝" panose="02020400000000000000" pitchFamily="18" charset="-128"/>
                          <a:cs typeface="M PLUS 1p"/>
                          <a:sym typeface="M PLUS 1p"/>
                        </a:rPr>
                        <a:t>枠数</a:t>
                      </a:r>
                      <a:endParaRPr b="0">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chemeClr val="dk1"/>
                        </a:buClr>
                        <a:buSzPts val="1000"/>
                        <a:buFont typeface="Arial"/>
                        <a:buNone/>
                      </a:pPr>
                      <a:r>
                        <a:rPr lang="en-US" sz="1000" b="0" u="none" strike="noStrike" cap="none">
                          <a:latin typeface="游明朝" panose="02020400000000000000" pitchFamily="18" charset="-128"/>
                          <a:ea typeface="游明朝" panose="02020400000000000000" pitchFamily="18" charset="-128"/>
                          <a:cs typeface="M PLUS 1p"/>
                          <a:sym typeface="M PLUS 1p"/>
                        </a:rPr>
                        <a:t>在庫</a:t>
                      </a:r>
                      <a:endParaRPr b="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51443B"/>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u="none" strike="noStrike" cap="none">
                          <a:latin typeface="游明朝" panose="02020400000000000000" pitchFamily="18" charset="-128"/>
                          <a:ea typeface="游明朝" panose="02020400000000000000" pitchFamily="18" charset="-128"/>
                          <a:cs typeface="M PLUS 1p"/>
                          <a:sym typeface="M PLUS 1p"/>
                        </a:rPr>
                        <a:t>広告料金</a:t>
                      </a:r>
                      <a:endParaRPr b="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51443B"/>
                    </a:solidFill>
                  </a:tcPr>
                </a:tc>
                <a:tc>
                  <a:txBody>
                    <a:bodyPr/>
                    <a:lstStyle/>
                    <a:p>
                      <a:pPr marL="0" marR="0" lvl="0" indent="0" algn="ctr" rtl="0">
                        <a:lnSpc>
                          <a:spcPct val="100000"/>
                        </a:lnSpc>
                        <a:spcBef>
                          <a:spcPts val="0"/>
                        </a:spcBef>
                        <a:spcAft>
                          <a:spcPts val="0"/>
                        </a:spcAft>
                        <a:buNone/>
                      </a:pPr>
                      <a:r>
                        <a:rPr lang="en-US" sz="1000" b="0" dirty="0" err="1">
                          <a:latin typeface="游明朝" panose="02020400000000000000" pitchFamily="18" charset="-128"/>
                          <a:ea typeface="游明朝" panose="02020400000000000000" pitchFamily="18" charset="-128"/>
                          <a:cs typeface="M PLUS 1p"/>
                          <a:sym typeface="M PLUS 1p"/>
                        </a:rPr>
                        <a:t>広告料金</a:t>
                      </a:r>
                      <a:endParaRPr sz="1000" b="0" dirty="0">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None/>
                      </a:pPr>
                      <a:r>
                        <a:rPr lang="en-US" sz="1000" b="0" dirty="0" err="1">
                          <a:latin typeface="游明朝" panose="02020400000000000000" pitchFamily="18" charset="-128"/>
                          <a:ea typeface="游明朝" panose="02020400000000000000" pitchFamily="18" charset="-128"/>
                          <a:cs typeface="M PLUS 1p"/>
                          <a:sym typeface="M PLUS 1p"/>
                        </a:rPr>
                        <a:t>フライヤー有</a:t>
                      </a:r>
                      <a:endParaRPr sz="1000" b="0" u="none" strike="noStrike" cap="none" dirty="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51443B"/>
                    </a:solidFill>
                  </a:tcPr>
                </a:tc>
                <a:extLst>
                  <a:ext uri="{0D108BD9-81ED-4DB2-BD59-A6C34878D82A}">
                    <a16:rowId xmlns:a16="http://schemas.microsoft.com/office/drawing/2014/main" val="10000"/>
                  </a:ext>
                </a:extLst>
              </a:tr>
              <a:tr h="1630675">
                <a:tc>
                  <a:txBody>
                    <a:bodyPr/>
                    <a:lstStyle/>
                    <a:p>
                      <a:pPr marL="91440" marR="0" lvl="0" indent="0" algn="l" rtl="0">
                        <a:spcBef>
                          <a:spcPts val="0"/>
                        </a:spcBef>
                        <a:spcAft>
                          <a:spcPts val="0"/>
                        </a:spcAft>
                        <a:buClr>
                          <a:schemeClr val="lt1"/>
                        </a:buClr>
                        <a:buSzPts val="1200"/>
                        <a:buFont typeface="Arial"/>
                        <a:buNone/>
                      </a:pPr>
                      <a:r>
                        <a:rPr lang="en-US" sz="1200" b="1" dirty="0">
                          <a:solidFill>
                            <a:schemeClr val="lt1"/>
                          </a:solidFill>
                          <a:latin typeface="游明朝" panose="02020400000000000000" pitchFamily="18" charset="-128"/>
                          <a:ea typeface="游明朝" panose="02020400000000000000" pitchFamily="18" charset="-128"/>
                        </a:rPr>
                        <a:t>Premium</a:t>
                      </a:r>
                      <a:endParaRPr b="1" dirty="0">
                        <a:solidFill>
                          <a:schemeClr val="dk1"/>
                        </a:solidFill>
                        <a:latin typeface="游明朝" panose="02020400000000000000" pitchFamily="18" charset="-128"/>
                        <a:ea typeface="游明朝" panose="02020400000000000000" pitchFamily="18" charset="-128"/>
                      </a:endParaRPr>
                    </a:p>
                    <a:p>
                      <a:pPr marL="91440" marR="0" lvl="0" indent="0" algn="l" rtl="0">
                        <a:spcBef>
                          <a:spcPts val="0"/>
                        </a:spcBef>
                        <a:spcAft>
                          <a:spcPts val="0"/>
                        </a:spcAft>
                        <a:buClr>
                          <a:schemeClr val="lt1"/>
                        </a:buClr>
                        <a:buSzPts val="1200"/>
                        <a:buFont typeface="Arial"/>
                        <a:buNone/>
                      </a:pPr>
                      <a:r>
                        <a:rPr lang="en-US" sz="1200" b="1" dirty="0">
                          <a:solidFill>
                            <a:schemeClr val="lt1"/>
                          </a:solidFill>
                          <a:latin typeface="游明朝" panose="02020400000000000000" pitchFamily="18" charset="-128"/>
                          <a:ea typeface="游明朝" panose="02020400000000000000" pitchFamily="18" charset="-128"/>
                        </a:rPr>
                        <a:t>Ads</a:t>
                      </a:r>
                      <a:endParaRPr sz="1600" dirty="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B23214"/>
                    </a:solidFill>
                  </a:tcPr>
                </a:tc>
                <a:tc rowSpan="2">
                  <a:txBody>
                    <a:bodyPr/>
                    <a:lstStyle/>
                    <a:p>
                      <a:pPr marL="0" lvl="0" indent="0" algn="ctr" rtl="0">
                        <a:spcBef>
                          <a:spcPts val="0"/>
                        </a:spcBef>
                        <a:spcAft>
                          <a:spcPts val="0"/>
                        </a:spcAft>
                        <a:buClr>
                          <a:srgbClr val="51443B"/>
                        </a:buClr>
                        <a:buSzPts val="900"/>
                        <a:buFont typeface="Arial"/>
                        <a:buNone/>
                      </a:pPr>
                      <a:r>
                        <a:rPr lang="en-US" sz="900">
                          <a:solidFill>
                            <a:srgbClr val="51443B"/>
                          </a:solidFill>
                          <a:latin typeface="游明朝" panose="02020400000000000000" pitchFamily="18" charset="-128"/>
                          <a:ea typeface="游明朝" panose="02020400000000000000" pitchFamily="18" charset="-128"/>
                          <a:cs typeface="M PLUS 1p"/>
                          <a:sym typeface="M PLUS 1p"/>
                        </a:rPr>
                        <a:t>全ての</a:t>
                      </a:r>
                      <a:endParaRPr>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900"/>
                        <a:buFont typeface="Arial"/>
                        <a:buNone/>
                      </a:pPr>
                      <a:r>
                        <a:rPr lang="en-US" sz="900">
                          <a:solidFill>
                            <a:srgbClr val="51443B"/>
                          </a:solidFill>
                          <a:latin typeface="游明朝" panose="02020400000000000000" pitchFamily="18" charset="-128"/>
                          <a:ea typeface="游明朝" panose="02020400000000000000" pitchFamily="18" charset="-128"/>
                          <a:cs typeface="M PLUS 1p"/>
                          <a:sym typeface="M PLUS 1p"/>
                        </a:rPr>
                        <a:t>マンションに</a:t>
                      </a:r>
                      <a:endParaRPr>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900"/>
                        <a:buFont typeface="Arial"/>
                        <a:buNone/>
                      </a:pPr>
                      <a:r>
                        <a:rPr lang="en-US" sz="900">
                          <a:solidFill>
                            <a:srgbClr val="51443B"/>
                          </a:solidFill>
                          <a:latin typeface="游明朝" panose="02020400000000000000" pitchFamily="18" charset="-128"/>
                          <a:ea typeface="游明朝" panose="02020400000000000000" pitchFamily="18" charset="-128"/>
                          <a:cs typeface="M PLUS 1p"/>
                          <a:sym typeface="M PLUS 1p"/>
                        </a:rPr>
                        <a:t>幅広くリーチ</a:t>
                      </a:r>
                      <a:endParaRPr sz="160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5D0"/>
                    </a:solidFill>
                  </a:tcPr>
                </a:tc>
                <a:tc rowSpan="2">
                  <a:txBody>
                    <a:bodyPr/>
                    <a:lstStyle/>
                    <a:p>
                      <a:pPr marL="0" lvl="0" indent="0" algn="ctr" rtl="0">
                        <a:spcBef>
                          <a:spcPts val="0"/>
                        </a:spcBef>
                        <a:spcAft>
                          <a:spcPts val="0"/>
                        </a:spcAft>
                        <a:buClr>
                          <a:srgbClr val="51443B"/>
                        </a:buClr>
                        <a:buSzPts val="1600"/>
                        <a:buFont typeface="Arial"/>
                        <a:buNone/>
                      </a:pPr>
                      <a:r>
                        <a:rPr lang="en-US" sz="1600" dirty="0">
                          <a:solidFill>
                            <a:srgbClr val="51443B"/>
                          </a:solidFill>
                          <a:latin typeface="游明朝" panose="02020400000000000000" pitchFamily="18" charset="-128"/>
                          <a:ea typeface="游明朝" panose="02020400000000000000" pitchFamily="18" charset="-128"/>
                          <a:cs typeface="M PLUS 1p"/>
                          <a:sym typeface="M PLUS 1p"/>
                        </a:rPr>
                        <a:t>245</a:t>
                      </a:r>
                      <a:r>
                        <a:rPr lang="en-US" sz="1000" dirty="0">
                          <a:solidFill>
                            <a:srgbClr val="51443B"/>
                          </a:solidFill>
                          <a:latin typeface="游明朝" panose="02020400000000000000" pitchFamily="18" charset="-128"/>
                          <a:ea typeface="游明朝" panose="02020400000000000000" pitchFamily="18" charset="-128"/>
                          <a:cs typeface="M PLUS 1p"/>
                          <a:sym typeface="M PLUS 1p"/>
                        </a:rPr>
                        <a:t>棟</a:t>
                      </a:r>
                      <a:endParaRPr sz="1000" dirty="0">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1000"/>
                        <a:buFont typeface="Arial"/>
                        <a:buNone/>
                      </a:pPr>
                      <a:r>
                        <a:rPr lang="en-US" sz="1000" dirty="0" err="1">
                          <a:solidFill>
                            <a:srgbClr val="51443B"/>
                          </a:solidFill>
                          <a:latin typeface="游明朝" panose="02020400000000000000" pitchFamily="18" charset="-128"/>
                          <a:ea typeface="游明朝" panose="02020400000000000000" pitchFamily="18" charset="-128"/>
                          <a:cs typeface="M PLUS 1p"/>
                          <a:sym typeface="M PLUS 1p"/>
                        </a:rPr>
                        <a:t>以上</a:t>
                      </a:r>
                      <a:endParaRPr sz="1600" dirty="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5D0"/>
                    </a:solidFill>
                  </a:tcPr>
                </a:tc>
                <a:tc>
                  <a:txBody>
                    <a:bodyPr/>
                    <a:lstStyle/>
                    <a:p>
                      <a:pPr marL="0" lvl="0" indent="0" algn="ctr" rtl="0">
                        <a:spcBef>
                          <a:spcPts val="0"/>
                        </a:spcBef>
                        <a:spcAft>
                          <a:spcPts val="0"/>
                        </a:spcAft>
                        <a:buClr>
                          <a:srgbClr val="51443B"/>
                        </a:buClr>
                        <a:buSzPts val="1000"/>
                        <a:buFont typeface="Arial"/>
                        <a:buNone/>
                      </a:pPr>
                      <a:r>
                        <a:rPr lang="en-US" sz="1000" dirty="0" err="1">
                          <a:solidFill>
                            <a:srgbClr val="51443B"/>
                          </a:solidFill>
                          <a:latin typeface="游明朝" panose="02020400000000000000" pitchFamily="18" charset="-128"/>
                          <a:ea typeface="游明朝" panose="02020400000000000000" pitchFamily="18" charset="-128"/>
                          <a:cs typeface="M PLUS 1p"/>
                          <a:sym typeface="M PLUS 1p"/>
                        </a:rPr>
                        <a:t>動画</a:t>
                      </a:r>
                      <a:endParaRPr dirty="0">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800"/>
                        <a:buFont typeface="Arial"/>
                        <a:buNone/>
                      </a:pPr>
                      <a:r>
                        <a:rPr lang="en-US" sz="800" dirty="0" err="1">
                          <a:solidFill>
                            <a:srgbClr val="51443B"/>
                          </a:solidFill>
                          <a:latin typeface="游明朝" panose="02020400000000000000" pitchFamily="18" charset="-128"/>
                          <a:ea typeface="游明朝" panose="02020400000000000000" pitchFamily="18" charset="-128"/>
                          <a:cs typeface="M PLUS 1p"/>
                          <a:sym typeface="M PLUS 1p"/>
                        </a:rPr>
                        <a:t>もしくは</a:t>
                      </a:r>
                      <a:endParaRPr sz="1000" dirty="0">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1000"/>
                        <a:buFont typeface="Arial"/>
                        <a:buNone/>
                      </a:pPr>
                      <a:r>
                        <a:rPr lang="en-US" sz="1000" dirty="0" err="1">
                          <a:solidFill>
                            <a:srgbClr val="51443B"/>
                          </a:solidFill>
                          <a:latin typeface="游明朝" panose="02020400000000000000" pitchFamily="18" charset="-128"/>
                          <a:ea typeface="游明朝" panose="02020400000000000000" pitchFamily="18" charset="-128"/>
                          <a:cs typeface="M PLUS 1p"/>
                          <a:sym typeface="M PLUS 1p"/>
                        </a:rPr>
                        <a:t>静止画</a:t>
                      </a:r>
                      <a:endParaRPr sz="1200" dirty="0">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1200"/>
                        <a:buFont typeface="Arial"/>
                        <a:buNone/>
                      </a:pPr>
                      <a:endParaRPr sz="1200" dirty="0">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900"/>
                        <a:buFont typeface="Arial"/>
                        <a:buNone/>
                      </a:pP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最大</a:t>
                      </a:r>
                      <a:endParaRPr dirty="0">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1200"/>
                        <a:buFont typeface="Arial"/>
                        <a:buNone/>
                      </a:pPr>
                      <a:r>
                        <a:rPr lang="en-US" sz="1200" dirty="0">
                          <a:solidFill>
                            <a:srgbClr val="51443B"/>
                          </a:solidFill>
                          <a:latin typeface="游明朝" panose="02020400000000000000" pitchFamily="18" charset="-128"/>
                          <a:ea typeface="游明朝" panose="02020400000000000000" pitchFamily="18" charset="-128"/>
                          <a:cs typeface="M PLUS 1p"/>
                          <a:sym typeface="M PLUS 1p"/>
                        </a:rPr>
                        <a:t>15秒</a:t>
                      </a:r>
                      <a:endParaRPr dirty="0">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1200"/>
                        <a:buFont typeface="Arial"/>
                        <a:buNone/>
                      </a:pPr>
                      <a:r>
                        <a:rPr lang="en-US" sz="1200" dirty="0">
                          <a:solidFill>
                            <a:srgbClr val="51443B"/>
                          </a:solidFill>
                          <a:latin typeface="游明朝" panose="02020400000000000000" pitchFamily="18" charset="-128"/>
                          <a:ea typeface="游明朝" panose="02020400000000000000" pitchFamily="18" charset="-128"/>
                          <a:cs typeface="M PLUS 1p"/>
                          <a:sym typeface="M PLUS 1p"/>
                        </a:rPr>
                        <a:t>×</a:t>
                      </a:r>
                      <a:endParaRPr sz="1600" dirty="0">
                        <a:solidFill>
                          <a:schemeClr val="lt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1200"/>
                        <a:buFont typeface="Arial"/>
                        <a:buNone/>
                      </a:pPr>
                      <a:r>
                        <a:rPr lang="en-US" sz="1200" dirty="0">
                          <a:solidFill>
                            <a:srgbClr val="51443B"/>
                          </a:solidFill>
                          <a:latin typeface="游明朝" panose="02020400000000000000" pitchFamily="18" charset="-128"/>
                          <a:ea typeface="游明朝" panose="02020400000000000000" pitchFamily="18" charset="-128"/>
                          <a:cs typeface="M PLUS 1p"/>
                          <a:sym typeface="M PLUS 1p"/>
                        </a:rPr>
                        <a:t>2</a:t>
                      </a:r>
                      <a:endParaRPr dirty="0">
                        <a:solidFill>
                          <a:schemeClr val="dk1"/>
                        </a:solidFill>
                        <a:latin typeface="游明朝" panose="02020400000000000000" pitchFamily="18" charset="-128"/>
                        <a:ea typeface="游明朝" panose="02020400000000000000" pitchFamily="18" charset="-128"/>
                        <a:cs typeface="M PLUS 1p"/>
                        <a:sym typeface="M PLUS 1p"/>
                      </a:endParaRPr>
                    </a:p>
                    <a:p>
                      <a:pPr marL="0" marR="0" lvl="0" indent="0" algn="l" rtl="0">
                        <a:lnSpc>
                          <a:spcPct val="100000"/>
                        </a:lnSpc>
                        <a:spcBef>
                          <a:spcPts val="0"/>
                        </a:spcBef>
                        <a:spcAft>
                          <a:spcPts val="0"/>
                        </a:spcAft>
                        <a:buClr>
                          <a:schemeClr val="dk1"/>
                        </a:buClr>
                        <a:buSzPts val="1600"/>
                        <a:buFont typeface="Helvetica Neue"/>
                        <a:buNone/>
                      </a:pPr>
                      <a:endParaRPr sz="1600" dirty="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5D0"/>
                    </a:solidFill>
                  </a:tcPr>
                </a:tc>
                <a:tc rowSpan="2">
                  <a:txBody>
                    <a:bodyPr/>
                    <a:lstStyle/>
                    <a:p>
                      <a:pPr marL="0" lvl="0" indent="0" algn="ctr" rtl="0">
                        <a:spcBef>
                          <a:spcPts val="0"/>
                        </a:spcBef>
                        <a:spcAft>
                          <a:spcPts val="0"/>
                        </a:spcAft>
                        <a:buClr>
                          <a:srgbClr val="51443B"/>
                        </a:buClr>
                        <a:buSzPts val="1000"/>
                        <a:buFont typeface="Arial"/>
                        <a:buNone/>
                      </a:pPr>
                      <a:r>
                        <a:rPr lang="en-US" sz="1000" dirty="0" err="1">
                          <a:solidFill>
                            <a:srgbClr val="51443B"/>
                          </a:solidFill>
                          <a:latin typeface="游明朝" panose="02020400000000000000" pitchFamily="18" charset="-128"/>
                          <a:ea typeface="游明朝" panose="02020400000000000000" pitchFamily="18" charset="-128"/>
                          <a:cs typeface="M PLUS 1p"/>
                          <a:sym typeface="M PLUS 1p"/>
                        </a:rPr>
                        <a:t>期間</a:t>
                      </a:r>
                      <a:endParaRPr dirty="0">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1000"/>
                        <a:buFont typeface="Arial"/>
                        <a:buNone/>
                      </a:pPr>
                      <a:r>
                        <a:rPr lang="en-US" sz="1000" dirty="0" err="1">
                          <a:solidFill>
                            <a:srgbClr val="51443B"/>
                          </a:solidFill>
                          <a:latin typeface="游明朝" panose="02020400000000000000" pitchFamily="18" charset="-128"/>
                          <a:ea typeface="游明朝" panose="02020400000000000000" pitchFamily="18" charset="-128"/>
                          <a:cs typeface="M PLUS 1p"/>
                          <a:sym typeface="M PLUS 1p"/>
                        </a:rPr>
                        <a:t>掲載</a:t>
                      </a:r>
                      <a:endParaRPr dirty="0">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1000"/>
                        <a:buFont typeface="Arial"/>
                        <a:buNone/>
                      </a:pPr>
                      <a:r>
                        <a:rPr lang="en-US" sz="1000" dirty="0" err="1">
                          <a:solidFill>
                            <a:srgbClr val="51443B"/>
                          </a:solidFill>
                          <a:latin typeface="游明朝" panose="02020400000000000000" pitchFamily="18" charset="-128"/>
                          <a:ea typeface="游明朝" panose="02020400000000000000" pitchFamily="18" charset="-128"/>
                          <a:cs typeface="M PLUS 1p"/>
                          <a:sym typeface="M PLUS 1p"/>
                        </a:rPr>
                        <a:t>保証</a:t>
                      </a:r>
                      <a:endParaRPr sz="1600" dirty="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5D0"/>
                    </a:solidFill>
                  </a:tcPr>
                </a:tc>
                <a:tc rowSpan="2">
                  <a:txBody>
                    <a:bodyPr/>
                    <a:lstStyle/>
                    <a:p>
                      <a:pPr marL="0" lvl="0" indent="0" algn="ctr" rtl="0">
                        <a:spcBef>
                          <a:spcPts val="0"/>
                        </a:spcBef>
                        <a:spcAft>
                          <a:spcPts val="0"/>
                        </a:spcAft>
                        <a:buClr>
                          <a:srgbClr val="51443B"/>
                        </a:buClr>
                        <a:buSzPts val="1600"/>
                        <a:buFont typeface="Arial"/>
                        <a:buNone/>
                      </a:pPr>
                      <a:r>
                        <a:rPr lang="en-US" sz="1600" dirty="0">
                          <a:solidFill>
                            <a:srgbClr val="51443B"/>
                          </a:solidFill>
                          <a:latin typeface="游明朝" panose="02020400000000000000" pitchFamily="18" charset="-128"/>
                          <a:ea typeface="游明朝" panose="02020400000000000000" pitchFamily="18" charset="-128"/>
                          <a:cs typeface="M PLUS 1p"/>
                          <a:sym typeface="M PLUS 1p"/>
                        </a:rPr>
                        <a:t>4</a:t>
                      </a:r>
                      <a:r>
                        <a:rPr lang="en-US" sz="1000" dirty="0">
                          <a:solidFill>
                            <a:srgbClr val="51443B"/>
                          </a:solidFill>
                          <a:latin typeface="游明朝" panose="02020400000000000000" pitchFamily="18" charset="-128"/>
                          <a:ea typeface="游明朝" panose="02020400000000000000" pitchFamily="18" charset="-128"/>
                          <a:cs typeface="M PLUS 1p"/>
                          <a:sym typeface="M PLUS 1p"/>
                        </a:rPr>
                        <a:t>週間</a:t>
                      </a:r>
                      <a:endParaRPr sz="1600" dirty="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5D0"/>
                    </a:solidFill>
                  </a:tcPr>
                </a:tc>
                <a:tc>
                  <a:txBody>
                    <a:bodyPr/>
                    <a:lstStyle/>
                    <a:p>
                      <a:pPr marL="0" lvl="0" indent="0" algn="ctr" rtl="0">
                        <a:spcBef>
                          <a:spcPts val="0"/>
                        </a:spcBef>
                        <a:spcAft>
                          <a:spcPts val="0"/>
                        </a:spcAft>
                        <a:buClr>
                          <a:srgbClr val="51443B"/>
                        </a:buClr>
                        <a:buSzPts val="1000"/>
                        <a:buFont typeface="Arial"/>
                        <a:buNone/>
                      </a:pPr>
                      <a:r>
                        <a:rPr lang="en-US" sz="1000" dirty="0">
                          <a:solidFill>
                            <a:srgbClr val="51443B"/>
                          </a:solidFill>
                          <a:latin typeface="游明朝" panose="02020400000000000000" pitchFamily="18" charset="-128"/>
                          <a:ea typeface="游明朝" panose="02020400000000000000" pitchFamily="18" charset="-128"/>
                          <a:cs typeface="M PLUS 1p"/>
                          <a:sym typeface="M PLUS 1p"/>
                        </a:rPr>
                        <a:t>1,800,000回</a:t>
                      </a:r>
                    </a:p>
                    <a:p>
                      <a:pPr marL="0" lvl="0" indent="0" algn="ctr" rtl="0">
                        <a:spcBef>
                          <a:spcPts val="0"/>
                        </a:spcBef>
                        <a:spcAft>
                          <a:spcPts val="0"/>
                        </a:spcAft>
                        <a:buClr>
                          <a:srgbClr val="51443B"/>
                        </a:buClr>
                        <a:buSzPts val="1000"/>
                        <a:buFont typeface="Arial"/>
                        <a:buNone/>
                      </a:pPr>
                      <a:endParaRPr lang="en-US" sz="400" dirty="0">
                        <a:solidFill>
                          <a:srgbClr val="51443B"/>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1000"/>
                        <a:buFont typeface="Arial"/>
                        <a:buNone/>
                      </a:pPr>
                      <a:r>
                        <a:rPr lang="ja-JP" altLang="en-US" sz="900" dirty="0">
                          <a:solidFill>
                            <a:srgbClr val="51443B"/>
                          </a:solidFill>
                          <a:latin typeface="游明朝" panose="02020400000000000000" pitchFamily="18" charset="-128"/>
                          <a:ea typeface="游明朝" panose="02020400000000000000" pitchFamily="18" charset="-128"/>
                          <a:cs typeface="M PLUS 1p"/>
                          <a:sym typeface="M PLUS 1p"/>
                        </a:rPr>
                        <a:t>視認単価</a:t>
                      </a:r>
                      <a:r>
                        <a:rPr lang="en-US" altLang="ja-JP" sz="900" dirty="0">
                          <a:solidFill>
                            <a:srgbClr val="51443B"/>
                          </a:solidFill>
                          <a:latin typeface="游明朝" panose="02020400000000000000" pitchFamily="18" charset="-128"/>
                          <a:ea typeface="游明朝" panose="02020400000000000000" pitchFamily="18" charset="-128"/>
                          <a:cs typeface="M PLUS 1p"/>
                          <a:sym typeface="M PLUS 1p"/>
                        </a:rPr>
                        <a:t>:</a:t>
                      </a:r>
                    </a:p>
                    <a:p>
                      <a:pPr marL="0" lvl="0" indent="0" algn="ctr" rtl="0">
                        <a:spcBef>
                          <a:spcPts val="0"/>
                        </a:spcBef>
                        <a:spcAft>
                          <a:spcPts val="0"/>
                        </a:spcAft>
                        <a:buClr>
                          <a:srgbClr val="51443B"/>
                        </a:buClr>
                        <a:buSzPts val="1000"/>
                        <a:buFont typeface="Arial"/>
                        <a:buNone/>
                      </a:pPr>
                      <a:r>
                        <a:rPr lang="en-US" altLang="ja-JP" sz="1000" dirty="0">
                          <a:solidFill>
                            <a:srgbClr val="51443B"/>
                          </a:solidFill>
                          <a:latin typeface="游明朝" panose="02020400000000000000" pitchFamily="18" charset="-128"/>
                          <a:ea typeface="游明朝" panose="02020400000000000000" pitchFamily="18" charset="-128"/>
                          <a:cs typeface="M PLUS 1p"/>
                          <a:sym typeface="M PLUS 1p"/>
                        </a:rPr>
                        <a:t>3.2</a:t>
                      </a:r>
                      <a:r>
                        <a:rPr lang="ja-JP" altLang="en-US" sz="1000" dirty="0">
                          <a:solidFill>
                            <a:srgbClr val="51443B"/>
                          </a:solidFill>
                          <a:latin typeface="游明朝" panose="02020400000000000000" pitchFamily="18" charset="-128"/>
                          <a:ea typeface="游明朝" panose="02020400000000000000" pitchFamily="18" charset="-128"/>
                          <a:cs typeface="M PLUS 1p"/>
                          <a:sym typeface="M PLUS 1p"/>
                        </a:rPr>
                        <a:t>円</a:t>
                      </a:r>
                      <a:endParaRPr sz="1600" dirty="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5D0"/>
                    </a:solidFill>
                  </a:tcPr>
                </a:tc>
                <a:tc>
                  <a:txBody>
                    <a:bodyPr/>
                    <a:lstStyle/>
                    <a:p>
                      <a:pPr marL="0" lvl="0" indent="0" algn="ctr" rtl="0">
                        <a:spcBef>
                          <a:spcPts val="0"/>
                        </a:spcBef>
                        <a:spcAft>
                          <a:spcPts val="0"/>
                        </a:spcAft>
                        <a:buClr>
                          <a:srgbClr val="51443B"/>
                        </a:buClr>
                        <a:buSzPts val="1400"/>
                        <a:buFont typeface="Arial"/>
                        <a:buNone/>
                      </a:pPr>
                      <a:r>
                        <a:rPr lang="en-US" dirty="0">
                          <a:solidFill>
                            <a:srgbClr val="51443B"/>
                          </a:solidFill>
                          <a:latin typeface="游明朝" panose="02020400000000000000" pitchFamily="18" charset="-128"/>
                          <a:ea typeface="游明朝" panose="02020400000000000000" pitchFamily="18" charset="-128"/>
                          <a:cs typeface="M PLUS 1p"/>
                          <a:sym typeface="M PLUS 1p"/>
                        </a:rPr>
                        <a:t>~3</a:t>
                      </a:r>
                      <a:r>
                        <a:rPr lang="en-US" sz="1000" dirty="0">
                          <a:solidFill>
                            <a:srgbClr val="51443B"/>
                          </a:solidFill>
                          <a:latin typeface="游明朝" panose="02020400000000000000" pitchFamily="18" charset="-128"/>
                          <a:ea typeface="游明朝" panose="02020400000000000000" pitchFamily="18" charset="-128"/>
                          <a:cs typeface="M PLUS 1p"/>
                          <a:sym typeface="M PLUS 1p"/>
                        </a:rPr>
                        <a:t>枠</a:t>
                      </a:r>
                      <a:endParaRPr sz="1600" dirty="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5D0"/>
                    </a:solidFill>
                  </a:tcPr>
                </a:tc>
                <a:tc>
                  <a:txBody>
                    <a:bodyPr/>
                    <a:lstStyle/>
                    <a:p>
                      <a:pPr marL="0" lvl="0" indent="0" algn="ctr" rtl="0">
                        <a:spcBef>
                          <a:spcPts val="0"/>
                        </a:spcBef>
                        <a:spcAft>
                          <a:spcPts val="0"/>
                        </a:spcAft>
                        <a:buClr>
                          <a:srgbClr val="51443B"/>
                        </a:buClr>
                        <a:buSzPts val="1400"/>
                        <a:buFont typeface="Arial"/>
                        <a:buNone/>
                      </a:pPr>
                      <a:r>
                        <a:rPr lang="en-US" dirty="0">
                          <a:solidFill>
                            <a:srgbClr val="51443B"/>
                          </a:solidFill>
                          <a:latin typeface="游明朝" panose="02020400000000000000" pitchFamily="18" charset="-128"/>
                          <a:ea typeface="游明朝" panose="02020400000000000000" pitchFamily="18" charset="-128"/>
                          <a:cs typeface="M PLUS 1p"/>
                          <a:sym typeface="M PLUS 1p"/>
                        </a:rPr>
                        <a:t>580万円</a:t>
                      </a:r>
                      <a:endParaRPr sz="1600" dirty="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5D0"/>
                    </a:solidFill>
                  </a:tcPr>
                </a:tc>
                <a:tc>
                  <a:txBody>
                    <a:bodyPr/>
                    <a:lstStyle/>
                    <a:p>
                      <a:pPr marL="0" lvl="0" indent="0" algn="ctr" rtl="0">
                        <a:spcBef>
                          <a:spcPts val="0"/>
                        </a:spcBef>
                        <a:spcAft>
                          <a:spcPts val="0"/>
                        </a:spcAft>
                        <a:buNone/>
                      </a:pPr>
                      <a:r>
                        <a:rPr lang="en-US" dirty="0">
                          <a:solidFill>
                            <a:srgbClr val="51443B"/>
                          </a:solidFill>
                          <a:latin typeface="游明朝" panose="02020400000000000000" pitchFamily="18" charset="-128"/>
                          <a:ea typeface="游明朝" panose="02020400000000000000" pitchFamily="18" charset="-128"/>
                          <a:cs typeface="M PLUS 1p"/>
                          <a:sym typeface="M PLUS 1p"/>
                        </a:rPr>
                        <a:t>680万円</a:t>
                      </a:r>
                      <a:endParaRPr dirty="0">
                        <a:solidFill>
                          <a:srgbClr val="51443B"/>
                        </a:solidFill>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5D0"/>
                    </a:solidFill>
                  </a:tcPr>
                </a:tc>
                <a:extLst>
                  <a:ext uri="{0D108BD9-81ED-4DB2-BD59-A6C34878D82A}">
                    <a16:rowId xmlns:a16="http://schemas.microsoft.com/office/drawing/2014/main" val="10001"/>
                  </a:ext>
                </a:extLst>
              </a:tr>
              <a:tr h="1617925">
                <a:tc>
                  <a:txBody>
                    <a:bodyPr/>
                    <a:lstStyle/>
                    <a:p>
                      <a:pPr marL="91440" marR="0" lvl="0" indent="0" algn="l" rtl="0">
                        <a:spcBef>
                          <a:spcPts val="0"/>
                        </a:spcBef>
                        <a:spcAft>
                          <a:spcPts val="0"/>
                        </a:spcAft>
                        <a:buClr>
                          <a:schemeClr val="lt1"/>
                        </a:buClr>
                        <a:buSzPts val="1200"/>
                        <a:buFont typeface="Arial"/>
                        <a:buNone/>
                      </a:pPr>
                      <a:r>
                        <a:rPr lang="en-US" sz="1200" b="1">
                          <a:solidFill>
                            <a:schemeClr val="lt1"/>
                          </a:solidFill>
                          <a:latin typeface="游明朝" panose="02020400000000000000" pitchFamily="18" charset="-128"/>
                          <a:ea typeface="游明朝" panose="02020400000000000000" pitchFamily="18" charset="-128"/>
                        </a:rPr>
                        <a:t>Standard</a:t>
                      </a:r>
                      <a:endParaRPr b="1">
                        <a:solidFill>
                          <a:schemeClr val="dk1"/>
                        </a:solidFill>
                        <a:latin typeface="游明朝" panose="02020400000000000000" pitchFamily="18" charset="-128"/>
                        <a:ea typeface="游明朝" panose="02020400000000000000" pitchFamily="18" charset="-128"/>
                      </a:endParaRPr>
                    </a:p>
                    <a:p>
                      <a:pPr marL="91440" marR="0" lvl="0" indent="0" algn="l" rtl="0">
                        <a:spcBef>
                          <a:spcPts val="0"/>
                        </a:spcBef>
                        <a:spcAft>
                          <a:spcPts val="0"/>
                        </a:spcAft>
                        <a:buClr>
                          <a:schemeClr val="lt1"/>
                        </a:buClr>
                        <a:buSzPts val="1200"/>
                        <a:buFont typeface="Arial"/>
                        <a:buNone/>
                      </a:pPr>
                      <a:r>
                        <a:rPr lang="en-US" sz="1200" b="1">
                          <a:solidFill>
                            <a:schemeClr val="lt1"/>
                          </a:solidFill>
                          <a:latin typeface="游明朝" panose="02020400000000000000" pitchFamily="18" charset="-128"/>
                          <a:ea typeface="游明朝" panose="02020400000000000000" pitchFamily="18" charset="-128"/>
                        </a:rPr>
                        <a:t>Ads</a:t>
                      </a:r>
                      <a:endParaRPr sz="160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968071"/>
                    </a:solidFill>
                  </a:tcPr>
                </a:tc>
                <a:tc vMerge="1">
                  <a:txBody>
                    <a:bodyPr/>
                    <a:lstStyle/>
                    <a:p>
                      <a:endParaRPr lang="ja-JP"/>
                    </a:p>
                  </a:txBody>
                  <a:tcPr/>
                </a:tc>
                <a:tc vMerge="1">
                  <a:txBody>
                    <a:bodyPr/>
                    <a:lstStyle/>
                    <a:p>
                      <a:endParaRPr lang="ja-JP"/>
                    </a:p>
                  </a:txBody>
                  <a:tcPr/>
                </a:tc>
                <a:tc>
                  <a:txBody>
                    <a:bodyPr/>
                    <a:lstStyle/>
                    <a:p>
                      <a:pPr marL="0" lvl="0" indent="0" algn="ctr" rtl="0">
                        <a:spcBef>
                          <a:spcPts val="0"/>
                        </a:spcBef>
                        <a:spcAft>
                          <a:spcPts val="0"/>
                        </a:spcAft>
                        <a:buClr>
                          <a:srgbClr val="51443B"/>
                        </a:buClr>
                        <a:buSzPts val="1000"/>
                        <a:buFont typeface="Arial"/>
                        <a:buNone/>
                      </a:pPr>
                      <a:r>
                        <a:rPr lang="en-US" sz="1000">
                          <a:solidFill>
                            <a:srgbClr val="51443B"/>
                          </a:solidFill>
                          <a:latin typeface="游明朝" panose="02020400000000000000" pitchFamily="18" charset="-128"/>
                          <a:ea typeface="游明朝" panose="02020400000000000000" pitchFamily="18" charset="-128"/>
                          <a:cs typeface="M PLUS 1p"/>
                          <a:sym typeface="M PLUS 1p"/>
                        </a:rPr>
                        <a:t>動画</a:t>
                      </a:r>
                      <a:endParaRPr>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900"/>
                        <a:buFont typeface="Arial"/>
                        <a:buNone/>
                      </a:pPr>
                      <a:r>
                        <a:rPr lang="en-US" sz="900">
                          <a:solidFill>
                            <a:srgbClr val="51443B"/>
                          </a:solidFill>
                          <a:latin typeface="游明朝" panose="02020400000000000000" pitchFamily="18" charset="-128"/>
                          <a:ea typeface="游明朝" panose="02020400000000000000" pitchFamily="18" charset="-128"/>
                          <a:cs typeface="M PLUS 1p"/>
                          <a:sym typeface="M PLUS 1p"/>
                        </a:rPr>
                        <a:t>もしくは</a:t>
                      </a:r>
                      <a:endParaRPr sz="1000">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1000"/>
                        <a:buFont typeface="Arial"/>
                        <a:buNone/>
                      </a:pPr>
                      <a:r>
                        <a:rPr lang="en-US" sz="1000">
                          <a:solidFill>
                            <a:srgbClr val="51443B"/>
                          </a:solidFill>
                          <a:latin typeface="游明朝" panose="02020400000000000000" pitchFamily="18" charset="-128"/>
                          <a:ea typeface="游明朝" panose="02020400000000000000" pitchFamily="18" charset="-128"/>
                          <a:cs typeface="M PLUS 1p"/>
                          <a:sym typeface="M PLUS 1p"/>
                        </a:rPr>
                        <a:t>静止画</a:t>
                      </a:r>
                      <a:endParaRPr sz="1200">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1200"/>
                        <a:buFont typeface="Arial"/>
                        <a:buNone/>
                      </a:pPr>
                      <a:endParaRPr sz="1200">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900"/>
                        <a:buFont typeface="Arial"/>
                        <a:buNone/>
                      </a:pPr>
                      <a:r>
                        <a:rPr lang="en-US" sz="900">
                          <a:solidFill>
                            <a:srgbClr val="51443B"/>
                          </a:solidFill>
                          <a:latin typeface="游明朝" panose="02020400000000000000" pitchFamily="18" charset="-128"/>
                          <a:ea typeface="游明朝" panose="02020400000000000000" pitchFamily="18" charset="-128"/>
                          <a:cs typeface="M PLUS 1p"/>
                          <a:sym typeface="M PLUS 1p"/>
                        </a:rPr>
                        <a:t>最大</a:t>
                      </a:r>
                      <a:endParaRPr>
                        <a:solidFill>
                          <a:schemeClr val="dk1"/>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1200"/>
                        <a:buFont typeface="Arial"/>
                        <a:buNone/>
                      </a:pPr>
                      <a:r>
                        <a:rPr lang="en-US" sz="1200">
                          <a:solidFill>
                            <a:srgbClr val="51443B"/>
                          </a:solidFill>
                          <a:latin typeface="游明朝" panose="02020400000000000000" pitchFamily="18" charset="-128"/>
                          <a:ea typeface="游明朝" panose="02020400000000000000" pitchFamily="18" charset="-128"/>
                          <a:cs typeface="M PLUS 1p"/>
                          <a:sym typeface="M PLUS 1p"/>
                        </a:rPr>
                        <a:t>15秒</a:t>
                      </a:r>
                      <a:endParaRPr>
                        <a:solidFill>
                          <a:schemeClr val="dk1"/>
                        </a:solidFill>
                        <a:latin typeface="游明朝" panose="02020400000000000000" pitchFamily="18" charset="-128"/>
                        <a:ea typeface="游明朝" panose="02020400000000000000" pitchFamily="18" charset="-128"/>
                        <a:cs typeface="M PLUS 1p"/>
                        <a:sym typeface="M PLUS 1p"/>
                      </a:endParaRPr>
                    </a:p>
                    <a:p>
                      <a:pPr marL="0" marR="0" lvl="0" indent="0" algn="l" rtl="0">
                        <a:lnSpc>
                          <a:spcPct val="100000"/>
                        </a:lnSpc>
                        <a:spcBef>
                          <a:spcPts val="0"/>
                        </a:spcBef>
                        <a:spcAft>
                          <a:spcPts val="0"/>
                        </a:spcAft>
                        <a:buClr>
                          <a:schemeClr val="dk1"/>
                        </a:buClr>
                        <a:buSzPts val="1600"/>
                        <a:buFont typeface="Helvetica Neue"/>
                        <a:buNone/>
                      </a:pPr>
                      <a:endParaRPr sz="160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5D0"/>
                    </a:solidFill>
                  </a:tcPr>
                </a:tc>
                <a:tc vMerge="1">
                  <a:txBody>
                    <a:bodyPr/>
                    <a:lstStyle/>
                    <a:p>
                      <a:endParaRPr lang="ja-JP"/>
                    </a:p>
                  </a:txBody>
                  <a:tcPr/>
                </a:tc>
                <a:tc vMerge="1">
                  <a:txBody>
                    <a:bodyPr/>
                    <a:lstStyle/>
                    <a:p>
                      <a:endParaRPr lang="ja-JP"/>
                    </a:p>
                  </a:txBody>
                  <a:tcPr/>
                </a:tc>
                <a:tc>
                  <a:txBody>
                    <a:bodyPr/>
                    <a:lstStyle/>
                    <a:p>
                      <a:pPr marL="0" lvl="0" indent="0" algn="ctr" rtl="0">
                        <a:spcBef>
                          <a:spcPts val="0"/>
                        </a:spcBef>
                        <a:spcAft>
                          <a:spcPts val="0"/>
                        </a:spcAft>
                        <a:buClr>
                          <a:srgbClr val="51443B"/>
                        </a:buClr>
                        <a:buSzPts val="1000"/>
                        <a:buFont typeface="Arial"/>
                        <a:buNone/>
                      </a:pPr>
                      <a:r>
                        <a:rPr lang="en-US" sz="1000" dirty="0">
                          <a:solidFill>
                            <a:srgbClr val="51443B"/>
                          </a:solidFill>
                          <a:latin typeface="游明朝" panose="02020400000000000000" pitchFamily="18" charset="-128"/>
                          <a:ea typeface="游明朝" panose="02020400000000000000" pitchFamily="18" charset="-128"/>
                          <a:cs typeface="M PLUS 1p"/>
                          <a:sym typeface="M PLUS 1p"/>
                        </a:rPr>
                        <a:t>900,000回</a:t>
                      </a:r>
                    </a:p>
                    <a:p>
                      <a:pPr marL="0" lvl="0" indent="0" algn="ctr" rtl="0">
                        <a:spcBef>
                          <a:spcPts val="0"/>
                        </a:spcBef>
                        <a:spcAft>
                          <a:spcPts val="0"/>
                        </a:spcAft>
                        <a:buClr>
                          <a:srgbClr val="51443B"/>
                        </a:buClr>
                        <a:buSzPts val="1000"/>
                        <a:buFont typeface="Arial"/>
                        <a:buNone/>
                      </a:pPr>
                      <a:endParaRPr lang="ja-JP" altLang="en-US" sz="500" dirty="0">
                        <a:solidFill>
                          <a:srgbClr val="51443B"/>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1000"/>
                        <a:buFont typeface="Arial"/>
                        <a:buNone/>
                      </a:pPr>
                      <a:r>
                        <a:rPr lang="ja-JP" altLang="en-US" sz="900" dirty="0">
                          <a:solidFill>
                            <a:srgbClr val="51443B"/>
                          </a:solidFill>
                          <a:latin typeface="游明朝" panose="02020400000000000000" pitchFamily="18" charset="-128"/>
                          <a:ea typeface="游明朝" panose="02020400000000000000" pitchFamily="18" charset="-128"/>
                          <a:cs typeface="M PLUS 1p"/>
                          <a:sym typeface="M PLUS 1p"/>
                        </a:rPr>
                        <a:t>視認単価</a:t>
                      </a:r>
                      <a:r>
                        <a:rPr lang="en-US" altLang="ja-JP" sz="900" dirty="0">
                          <a:solidFill>
                            <a:srgbClr val="51443B"/>
                          </a:solidFill>
                          <a:latin typeface="游明朝" panose="02020400000000000000" pitchFamily="18" charset="-128"/>
                          <a:ea typeface="游明朝" panose="02020400000000000000" pitchFamily="18" charset="-128"/>
                          <a:cs typeface="M PLUS 1p"/>
                          <a:sym typeface="M PLUS 1p"/>
                        </a:rPr>
                        <a:t>:</a:t>
                      </a:r>
                    </a:p>
                    <a:p>
                      <a:pPr marL="0" lvl="0" indent="0" algn="ctr" rtl="0">
                        <a:spcBef>
                          <a:spcPts val="0"/>
                        </a:spcBef>
                        <a:spcAft>
                          <a:spcPts val="0"/>
                        </a:spcAft>
                        <a:buClr>
                          <a:srgbClr val="51443B"/>
                        </a:buClr>
                        <a:buSzPts val="1000"/>
                        <a:buFont typeface="Arial"/>
                        <a:buNone/>
                      </a:pPr>
                      <a:r>
                        <a:rPr lang="en-US" altLang="ja-JP" sz="1000" dirty="0">
                          <a:solidFill>
                            <a:srgbClr val="51443B"/>
                          </a:solidFill>
                          <a:latin typeface="游明朝" panose="02020400000000000000" pitchFamily="18" charset="-128"/>
                          <a:ea typeface="游明朝" panose="02020400000000000000" pitchFamily="18" charset="-128"/>
                          <a:cs typeface="M PLUS 1p"/>
                          <a:sym typeface="M PLUS 1p"/>
                        </a:rPr>
                        <a:t>3.3</a:t>
                      </a:r>
                      <a:r>
                        <a:rPr lang="ja-JP" altLang="en-US" sz="1000" dirty="0">
                          <a:solidFill>
                            <a:srgbClr val="51443B"/>
                          </a:solidFill>
                          <a:latin typeface="游明朝" panose="02020400000000000000" pitchFamily="18" charset="-128"/>
                          <a:ea typeface="游明朝" panose="02020400000000000000" pitchFamily="18" charset="-128"/>
                          <a:cs typeface="M PLUS 1p"/>
                          <a:sym typeface="M PLUS 1p"/>
                        </a:rPr>
                        <a:t>円</a:t>
                      </a:r>
                      <a:endParaRPr lang="ja-JP" altLang="en-US" sz="1600" dirty="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5D0"/>
                    </a:solidFill>
                  </a:tcPr>
                </a:tc>
                <a:tc>
                  <a:txBody>
                    <a:bodyPr/>
                    <a:lstStyle/>
                    <a:p>
                      <a:pPr marL="0" lvl="0" indent="0" algn="ctr" rtl="0">
                        <a:spcBef>
                          <a:spcPts val="0"/>
                        </a:spcBef>
                        <a:spcAft>
                          <a:spcPts val="0"/>
                        </a:spcAft>
                        <a:buClr>
                          <a:srgbClr val="51443B"/>
                        </a:buClr>
                        <a:buSzPts val="1400"/>
                        <a:buFont typeface="Arial"/>
                        <a:buNone/>
                      </a:pPr>
                      <a:r>
                        <a:rPr lang="en-US">
                          <a:solidFill>
                            <a:srgbClr val="51443B"/>
                          </a:solidFill>
                          <a:latin typeface="游明朝" panose="02020400000000000000" pitchFamily="18" charset="-128"/>
                          <a:ea typeface="游明朝" panose="02020400000000000000" pitchFamily="18" charset="-128"/>
                          <a:cs typeface="M PLUS 1p"/>
                          <a:sym typeface="M PLUS 1p"/>
                        </a:rPr>
                        <a:t>~8</a:t>
                      </a:r>
                      <a:r>
                        <a:rPr lang="en-US" sz="1000">
                          <a:solidFill>
                            <a:srgbClr val="51443B"/>
                          </a:solidFill>
                          <a:latin typeface="游明朝" panose="02020400000000000000" pitchFamily="18" charset="-128"/>
                          <a:ea typeface="游明朝" panose="02020400000000000000" pitchFamily="18" charset="-128"/>
                          <a:cs typeface="M PLUS 1p"/>
                          <a:sym typeface="M PLUS 1p"/>
                        </a:rPr>
                        <a:t>枠</a:t>
                      </a:r>
                      <a:endParaRPr sz="160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5D0"/>
                    </a:solidFill>
                  </a:tcPr>
                </a:tc>
                <a:tc>
                  <a:txBody>
                    <a:bodyPr/>
                    <a:lstStyle/>
                    <a:p>
                      <a:pPr marL="0" lvl="0" indent="0" algn="ctr" rtl="0">
                        <a:spcBef>
                          <a:spcPts val="0"/>
                        </a:spcBef>
                        <a:spcAft>
                          <a:spcPts val="0"/>
                        </a:spcAft>
                        <a:buClr>
                          <a:srgbClr val="51443B"/>
                        </a:buClr>
                        <a:buSzPts val="1400"/>
                        <a:buFont typeface="Arial"/>
                        <a:buNone/>
                      </a:pPr>
                      <a:r>
                        <a:rPr lang="en-US">
                          <a:solidFill>
                            <a:srgbClr val="51443B"/>
                          </a:solidFill>
                          <a:latin typeface="游明朝" panose="02020400000000000000" pitchFamily="18" charset="-128"/>
                          <a:ea typeface="游明朝" panose="02020400000000000000" pitchFamily="18" charset="-128"/>
                          <a:cs typeface="M PLUS 1p"/>
                          <a:sym typeface="M PLUS 1p"/>
                        </a:rPr>
                        <a:t>300万円</a:t>
                      </a:r>
                      <a:endParaRPr sz="1600">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5D0"/>
                    </a:solidFill>
                  </a:tcPr>
                </a:tc>
                <a:tc>
                  <a:txBody>
                    <a:bodyPr/>
                    <a:lstStyle/>
                    <a:p>
                      <a:pPr marL="0" lvl="0" indent="0" algn="ctr" rtl="0">
                        <a:spcBef>
                          <a:spcPts val="0"/>
                        </a:spcBef>
                        <a:spcAft>
                          <a:spcPts val="0"/>
                        </a:spcAft>
                        <a:buNone/>
                      </a:pPr>
                      <a:r>
                        <a:rPr lang="en-US" dirty="0">
                          <a:solidFill>
                            <a:srgbClr val="51443B"/>
                          </a:solidFill>
                          <a:latin typeface="游明朝" panose="02020400000000000000" pitchFamily="18" charset="-128"/>
                          <a:ea typeface="游明朝" panose="02020400000000000000" pitchFamily="18" charset="-128"/>
                          <a:cs typeface="M PLUS 1p"/>
                          <a:sym typeface="M PLUS 1p"/>
                        </a:rPr>
                        <a:t>400万円</a:t>
                      </a:r>
                      <a:endParaRPr dirty="0">
                        <a:solidFill>
                          <a:srgbClr val="51443B"/>
                        </a:solidFill>
                        <a:latin typeface="游明朝" panose="02020400000000000000" pitchFamily="18" charset="-128"/>
                        <a:ea typeface="游明朝" panose="02020400000000000000" pitchFamily="18" charset="-128"/>
                        <a:cs typeface="M PLUS 1p"/>
                        <a:sym typeface="M PLUS 1p"/>
                      </a:endParaRPr>
                    </a:p>
                  </a:txBody>
                  <a:tcPr marL="45725" marR="45725" marT="45725" marB="457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5D0"/>
                    </a:solidFill>
                  </a:tcPr>
                </a:tc>
                <a:extLst>
                  <a:ext uri="{0D108BD9-81ED-4DB2-BD59-A6C34878D82A}">
                    <a16:rowId xmlns:a16="http://schemas.microsoft.com/office/drawing/2014/main" val="10002"/>
                  </a:ext>
                </a:extLst>
              </a:tr>
            </a:tbl>
          </a:graphicData>
        </a:graphic>
      </p:graphicFrame>
      <p:sp>
        <p:nvSpPr>
          <p:cNvPr id="416" name="Google Shape;416;g1034e54c6af_0_0"/>
          <p:cNvSpPr txBox="1"/>
          <p:nvPr/>
        </p:nvSpPr>
        <p:spPr>
          <a:xfrm>
            <a:off x="1567354" y="1114863"/>
            <a:ext cx="5436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1443B"/>
              </a:buClr>
              <a:buSzPts val="2000"/>
              <a:buFont typeface="Arial"/>
              <a:buNone/>
            </a:pPr>
            <a:r>
              <a:rPr lang="en-US" b="1"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	~</a:t>
            </a:r>
            <a:r>
              <a:rPr lang="en-US" altLang="ja-JP" b="1"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20</a:t>
            </a:r>
            <a:r>
              <a:rPr lang="en-US" b="1"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22年3月放映分までの特別オファー</a:t>
            </a:r>
            <a:endParaRPr b="1" dirty="0">
              <a:latin typeface="游明朝" panose="02020400000000000000" pitchFamily="18" charset="-128"/>
              <a:ea typeface="游明朝" panose="02020400000000000000" pitchFamily="18" charset="-128"/>
              <a:cs typeface="M PLUS 1p"/>
              <a:sym typeface="M PLUS 1p"/>
            </a:endParaRPr>
          </a:p>
        </p:txBody>
      </p:sp>
      <p:sp>
        <p:nvSpPr>
          <p:cNvPr id="417" name="Google Shape;417;g1034e54c6af_0_0"/>
          <p:cNvSpPr txBox="1"/>
          <p:nvPr/>
        </p:nvSpPr>
        <p:spPr>
          <a:xfrm>
            <a:off x="484301" y="5242219"/>
            <a:ext cx="5643000" cy="84634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1443B"/>
              </a:buClr>
              <a:buSzPts val="800"/>
              <a:buFont typeface="Arial"/>
              <a:buNone/>
            </a:pPr>
            <a:r>
              <a:rPr lang="en-US" sz="7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r>
              <a:rPr lang="en-US" sz="7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記載広告料金はグロス金額となります</a:t>
            </a:r>
            <a:r>
              <a:rPr lang="en-US" sz="7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r>
              <a:rPr lang="ja-JP" altLang="en-US" sz="700" dirty="0">
                <a:solidFill>
                  <a:srgbClr val="51443B"/>
                </a:solidFill>
                <a:latin typeface="游明朝" panose="02020400000000000000" pitchFamily="18" charset="-128"/>
                <a:ea typeface="游明朝" panose="02020400000000000000" pitchFamily="18" charset="-128"/>
                <a:cs typeface="M PLUS 1p"/>
                <a:sym typeface="M PLUS 1p"/>
              </a:rPr>
              <a:t>マージン</a:t>
            </a:r>
            <a:r>
              <a:rPr lang="en-US" sz="7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込み</a:t>
            </a:r>
            <a:r>
              <a:rPr lang="en-US" sz="7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r>
              <a:rPr lang="en-US" sz="7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税抜き</a:t>
            </a:r>
            <a:r>
              <a:rPr lang="en-US" sz="7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endParaRPr sz="700" dirty="0">
              <a:latin typeface="游明朝" panose="02020400000000000000" pitchFamily="18" charset="-128"/>
              <a:ea typeface="游明朝" panose="02020400000000000000" pitchFamily="18" charset="-128"/>
              <a:cs typeface="M PLUS 1p"/>
              <a:sym typeface="M PLUS 1p"/>
            </a:endParaRPr>
          </a:p>
          <a:p>
            <a:pPr marL="0" marR="0" lvl="0" indent="0" algn="l" rtl="0">
              <a:lnSpc>
                <a:spcPct val="100000"/>
              </a:lnSpc>
              <a:spcBef>
                <a:spcPts val="0"/>
              </a:spcBef>
              <a:spcAft>
                <a:spcPts val="0"/>
              </a:spcAft>
              <a:buClr>
                <a:srgbClr val="51443B"/>
              </a:buClr>
              <a:buSzPts val="800"/>
              <a:buFont typeface="Arial"/>
              <a:buNone/>
            </a:pPr>
            <a:r>
              <a:rPr lang="en-US" sz="7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r>
              <a:rPr lang="en-US" sz="7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記載視認回数は目安となり、稼働状況等によって変動する可能性がございます。予めご了承ください</a:t>
            </a:r>
            <a:r>
              <a:rPr lang="en-US" sz="7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endParaRPr sz="700" dirty="0">
              <a:latin typeface="游明朝" panose="02020400000000000000" pitchFamily="18" charset="-128"/>
              <a:ea typeface="游明朝" panose="02020400000000000000" pitchFamily="18" charset="-128"/>
              <a:cs typeface="M PLUS 1p"/>
              <a:sym typeface="M PLUS 1p"/>
            </a:endParaRPr>
          </a:p>
          <a:p>
            <a:pPr marL="0" marR="0" lvl="0" indent="0" algn="l" rtl="0">
              <a:lnSpc>
                <a:spcPct val="100000"/>
              </a:lnSpc>
              <a:spcBef>
                <a:spcPts val="0"/>
              </a:spcBef>
              <a:spcAft>
                <a:spcPts val="0"/>
              </a:spcAft>
              <a:buClr>
                <a:srgbClr val="51443B"/>
              </a:buClr>
              <a:buSzPts val="800"/>
              <a:buFont typeface="Arial"/>
              <a:buNone/>
            </a:pPr>
            <a:r>
              <a:rPr lang="en-US" sz="7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※放映内容は1申し込みにつき、1商品・1サービスが基本となります。</a:t>
            </a:r>
            <a:endParaRPr sz="700" dirty="0">
              <a:latin typeface="游明朝" panose="02020400000000000000" pitchFamily="18" charset="-128"/>
              <a:ea typeface="游明朝" panose="02020400000000000000" pitchFamily="18" charset="-128"/>
              <a:cs typeface="M PLUS 1p"/>
              <a:sym typeface="M PLUS 1p"/>
            </a:endParaRPr>
          </a:p>
          <a:p>
            <a:pPr marL="0" marR="0" lvl="0" indent="0" algn="l" rtl="0">
              <a:lnSpc>
                <a:spcPct val="100000"/>
              </a:lnSpc>
              <a:spcBef>
                <a:spcPts val="0"/>
              </a:spcBef>
              <a:spcAft>
                <a:spcPts val="0"/>
              </a:spcAft>
              <a:buClr>
                <a:srgbClr val="51443B"/>
              </a:buClr>
              <a:buSzPts val="800"/>
              <a:buFont typeface="Arial"/>
              <a:buNone/>
            </a:pPr>
            <a:r>
              <a:rPr lang="en-US" sz="7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r>
              <a:rPr lang="en-US" sz="7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放映内容に関しては、事前の広告主審査・クリエイティブ審査がございます</a:t>
            </a:r>
            <a:r>
              <a:rPr lang="en-US" sz="7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endParaRPr sz="700" dirty="0">
              <a:latin typeface="游明朝" panose="02020400000000000000" pitchFamily="18" charset="-128"/>
              <a:ea typeface="游明朝" panose="02020400000000000000" pitchFamily="18" charset="-128"/>
              <a:cs typeface="M PLUS 1p"/>
              <a:sym typeface="M PLUS 1p"/>
            </a:endParaRPr>
          </a:p>
          <a:p>
            <a:pPr marL="0" marR="0" lvl="0" indent="0" algn="l" rtl="0">
              <a:lnSpc>
                <a:spcPct val="100000"/>
              </a:lnSpc>
              <a:spcBef>
                <a:spcPts val="0"/>
              </a:spcBef>
              <a:spcAft>
                <a:spcPts val="0"/>
              </a:spcAft>
              <a:buClr>
                <a:srgbClr val="51443B"/>
              </a:buClr>
              <a:buSzPts val="800"/>
              <a:buFont typeface="Arial"/>
              <a:buNone/>
            </a:pPr>
            <a:r>
              <a:rPr lang="en-US" sz="7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r>
              <a:rPr lang="en-US" sz="7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導入台数の増加による、枠数変更の可能性がございます</a:t>
            </a:r>
            <a:r>
              <a:rPr lang="en-US" sz="7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endParaRPr sz="700" dirty="0">
              <a:latin typeface="游明朝" panose="02020400000000000000" pitchFamily="18" charset="-128"/>
              <a:ea typeface="游明朝" panose="02020400000000000000" pitchFamily="18" charset="-128"/>
              <a:cs typeface="M PLUS 1p"/>
              <a:sym typeface="M PLUS 1p"/>
            </a:endParaRPr>
          </a:p>
          <a:p>
            <a:pPr marL="0" marR="0" lvl="0" indent="0" algn="l" rtl="0">
              <a:lnSpc>
                <a:spcPct val="100000"/>
              </a:lnSpc>
              <a:spcBef>
                <a:spcPts val="0"/>
              </a:spcBef>
              <a:spcAft>
                <a:spcPts val="0"/>
              </a:spcAft>
              <a:buClr>
                <a:srgbClr val="51443B"/>
              </a:buClr>
              <a:buSzPts val="800"/>
              <a:buFont typeface="Arial"/>
              <a:buNone/>
            </a:pPr>
            <a:r>
              <a:rPr lang="en-US" sz="7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r>
              <a:rPr lang="en-US" sz="7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掲載終了日の月締めにてご請求させていただきます</a:t>
            </a:r>
            <a:r>
              <a:rPr lang="en-US" sz="7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p>
          <a:p>
            <a:pPr marL="0" marR="0" lvl="0" indent="0" algn="l" rtl="0">
              <a:lnSpc>
                <a:spcPct val="100000"/>
              </a:lnSpc>
              <a:spcBef>
                <a:spcPts val="0"/>
              </a:spcBef>
              <a:spcAft>
                <a:spcPts val="0"/>
              </a:spcAft>
              <a:buClr>
                <a:srgbClr val="51443B"/>
              </a:buClr>
              <a:buSzPts val="800"/>
              <a:buFont typeface="Arial"/>
              <a:buNone/>
            </a:pPr>
            <a:r>
              <a:rPr lang="ja-JP" altLang="en-US" sz="700" dirty="0">
                <a:solidFill>
                  <a:srgbClr val="51443B"/>
                </a:solidFill>
                <a:latin typeface="游明朝" panose="02020400000000000000" pitchFamily="18" charset="-128"/>
                <a:ea typeface="游明朝" panose="02020400000000000000" pitchFamily="18" charset="-128"/>
                <a:cs typeface="M PLUS 1p"/>
                <a:sym typeface="M PLUS 1p"/>
              </a:rPr>
              <a:t>　</a:t>
            </a:r>
            <a:r>
              <a:rPr lang="en-US" sz="7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複数月での掲載の場合も掲載月毎のご請求とさせていただきます</a:t>
            </a:r>
            <a:r>
              <a:rPr lang="en-US" sz="7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endParaRPr sz="700" dirty="0">
              <a:latin typeface="游明朝" panose="02020400000000000000" pitchFamily="18" charset="-128"/>
              <a:ea typeface="游明朝" panose="02020400000000000000" pitchFamily="18" charset="-128"/>
              <a:cs typeface="M PLUS 1p"/>
              <a:sym typeface="M PLUS 1p"/>
            </a:endParaRPr>
          </a:p>
        </p:txBody>
      </p:sp>
      <p:sp>
        <p:nvSpPr>
          <p:cNvPr id="418" name="Google Shape;418;g1034e54c6af_0_0"/>
          <p:cNvSpPr/>
          <p:nvPr/>
        </p:nvSpPr>
        <p:spPr>
          <a:xfrm>
            <a:off x="5248275" y="5242218"/>
            <a:ext cx="3075529" cy="846345"/>
          </a:xfrm>
          <a:prstGeom prst="rect">
            <a:avLst/>
          </a:prstGeom>
          <a:solidFill>
            <a:srgbClr val="9680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ts val="2100"/>
              </a:lnSpc>
              <a:spcBef>
                <a:spcPts val="0"/>
              </a:spcBef>
              <a:spcAft>
                <a:spcPts val="0"/>
              </a:spcAft>
              <a:buNone/>
            </a:pPr>
            <a:r>
              <a:rPr lang="en-US" b="1" dirty="0" err="1">
                <a:solidFill>
                  <a:srgbClr val="FFFFFF"/>
                </a:solidFill>
                <a:latin typeface="游明朝" panose="02020400000000000000" pitchFamily="18" charset="-128"/>
                <a:ea typeface="游明朝" panose="02020400000000000000" pitchFamily="18" charset="-128"/>
                <a:cs typeface="M PLUS 1p"/>
                <a:sym typeface="M PLUS 1p"/>
              </a:rPr>
              <a:t>マンション単位のセグメント配信をご希望の際は別途ご相談ください</a:t>
            </a:r>
            <a:endParaRPr sz="1200" b="1" dirty="0">
              <a:solidFill>
                <a:srgbClr val="FFFFFF"/>
              </a:solidFill>
              <a:latin typeface="游明朝" panose="02020400000000000000" pitchFamily="18" charset="-128"/>
              <a:ea typeface="游明朝" panose="02020400000000000000" pitchFamily="18" charset="-128"/>
              <a:cs typeface="M PLUS 1p"/>
              <a:sym typeface="M PLUS 1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1034e54c6af_0_177"/>
          <p:cNvSpPr/>
          <p:nvPr/>
        </p:nvSpPr>
        <p:spPr>
          <a:xfrm>
            <a:off x="0" y="1262850"/>
            <a:ext cx="8648400" cy="4987800"/>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9302A"/>
              </a:buClr>
              <a:buSzPts val="1400"/>
              <a:buFont typeface="Arial"/>
              <a:buNone/>
            </a:pPr>
            <a:endParaRPr sz="1400" i="0" u="none" strike="noStrike" cap="none">
              <a:solidFill>
                <a:srgbClr val="FFFFFF"/>
              </a:solidFill>
              <a:latin typeface="游明朝" panose="02020400000000000000" pitchFamily="18" charset="-128"/>
              <a:ea typeface="游明朝" panose="02020400000000000000" pitchFamily="18" charset="-128"/>
              <a:cs typeface="M PLUS 1p"/>
              <a:sym typeface="M PLUS 1p"/>
            </a:endParaRPr>
          </a:p>
        </p:txBody>
      </p:sp>
      <p:sp>
        <p:nvSpPr>
          <p:cNvPr id="424" name="Google Shape;424;g1034e54c6af_0_177"/>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a:solidFill>
                  <a:schemeClr val="lt1"/>
                </a:solidFill>
                <a:latin typeface="游明朝" panose="02020400000000000000" pitchFamily="18" charset="-128"/>
                <a:ea typeface="游明朝" panose="02020400000000000000" pitchFamily="18" charset="-128"/>
              </a:rPr>
              <a:t>14</a:t>
            </a:fld>
            <a:endParaRPr sz="1200">
              <a:solidFill>
                <a:schemeClr val="lt1"/>
              </a:solidFill>
              <a:latin typeface="游明朝" panose="02020400000000000000" pitchFamily="18" charset="-128"/>
              <a:ea typeface="游明朝" panose="02020400000000000000" pitchFamily="18" charset="-128"/>
            </a:endParaRPr>
          </a:p>
        </p:txBody>
      </p:sp>
      <p:grpSp>
        <p:nvGrpSpPr>
          <p:cNvPr id="425" name="Google Shape;425;g1034e54c6af_0_177"/>
          <p:cNvGrpSpPr/>
          <p:nvPr/>
        </p:nvGrpSpPr>
        <p:grpSpPr>
          <a:xfrm>
            <a:off x="0" y="183100"/>
            <a:ext cx="4169654" cy="338700"/>
            <a:chOff x="0" y="235800"/>
            <a:chExt cx="4169654" cy="338700"/>
          </a:xfrm>
        </p:grpSpPr>
        <p:sp>
          <p:nvSpPr>
            <p:cNvPr id="426" name="Google Shape;426;g1034e54c6af_0_177"/>
            <p:cNvSpPr txBox="1"/>
            <p:nvPr/>
          </p:nvSpPr>
          <p:spPr>
            <a:xfrm>
              <a:off x="310754" y="235800"/>
              <a:ext cx="38589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a:solidFill>
                    <a:srgbClr val="6B471B"/>
                  </a:solidFill>
                  <a:latin typeface="游明朝" panose="02020400000000000000" pitchFamily="18" charset="-128"/>
                  <a:ea typeface="游明朝" panose="02020400000000000000" pitchFamily="18" charset="-128"/>
                  <a:cs typeface="M PLUS 1p Light"/>
                  <a:sym typeface="M PLUS 1p Light"/>
                </a:rPr>
                <a:t>広告メニュー: 全面ジャックプラン</a:t>
              </a:r>
              <a:endParaRPr sz="1600">
                <a:solidFill>
                  <a:srgbClr val="6B471B"/>
                </a:solidFill>
                <a:latin typeface="游明朝" panose="02020400000000000000" pitchFamily="18" charset="-128"/>
                <a:ea typeface="游明朝" panose="02020400000000000000" pitchFamily="18" charset="-128"/>
                <a:cs typeface="M PLUS 1p Light"/>
                <a:sym typeface="M PLUS 1p Light"/>
              </a:endParaRPr>
            </a:p>
          </p:txBody>
        </p:sp>
        <p:sp>
          <p:nvSpPr>
            <p:cNvPr id="427" name="Google Shape;427;g1034e54c6af_0_177"/>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428" name="Google Shape;428;g1034e54c6af_0_177"/>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grpSp>
        <p:nvGrpSpPr>
          <p:cNvPr id="429" name="Google Shape;429;g1034e54c6af_0_177"/>
          <p:cNvGrpSpPr/>
          <p:nvPr/>
        </p:nvGrpSpPr>
        <p:grpSpPr>
          <a:xfrm>
            <a:off x="0" y="828750"/>
            <a:ext cx="6832200" cy="907800"/>
            <a:chOff x="0" y="990150"/>
            <a:chExt cx="6832200" cy="907800"/>
          </a:xfrm>
        </p:grpSpPr>
        <p:sp>
          <p:nvSpPr>
            <p:cNvPr id="430" name="Google Shape;430;g1034e54c6af_0_177"/>
            <p:cNvSpPr/>
            <p:nvPr/>
          </p:nvSpPr>
          <p:spPr>
            <a:xfrm>
              <a:off x="0" y="990150"/>
              <a:ext cx="6832200" cy="907800"/>
            </a:xfrm>
            <a:prstGeom prst="rect">
              <a:avLst/>
            </a:prstGeom>
            <a:solidFill>
              <a:srgbClr val="51443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51443B"/>
                </a:buClr>
                <a:buSzPts val="2000"/>
                <a:buFont typeface="Arial"/>
                <a:buNone/>
              </a:pPr>
              <a:endParaRPr sz="20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431" name="Google Shape;431;g1034e54c6af_0_177"/>
            <p:cNvSpPr txBox="1"/>
            <p:nvPr/>
          </p:nvSpPr>
          <p:spPr>
            <a:xfrm>
              <a:off x="83309" y="1120800"/>
              <a:ext cx="6378300" cy="646500"/>
            </a:xfrm>
            <a:prstGeom prst="rect">
              <a:avLst/>
            </a:prstGeom>
            <a:solidFill>
              <a:srgbClr val="51443B"/>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他にない特別なマーケティングを実施されたい皆様向けに</a:t>
              </a: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a:p>
              <a:pPr marL="0" marR="0" lvl="0" indent="0" algn="l" rtl="0">
                <a:lnSpc>
                  <a:spcPct val="100000"/>
                </a:lnSpc>
                <a:spcBef>
                  <a:spcPts val="0"/>
                </a:spcBef>
                <a:spcAft>
                  <a:spcPts val="0"/>
                </a:spcAft>
                <a:buClr>
                  <a:schemeClr val="dk1"/>
                </a:buClr>
                <a:buSzPts val="1100"/>
                <a:buFont typeface="Arial"/>
                <a:buNone/>
              </a:pP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a:t>
              </a: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全面ジャック」プランもご提案可能です</a:t>
              </a:r>
              <a:r>
                <a:rPr lang="ja-JP" alt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p:txBody>
        </p:sp>
      </p:grpSp>
      <p:graphicFrame>
        <p:nvGraphicFramePr>
          <p:cNvPr id="432" name="Google Shape;432;g1034e54c6af_0_177"/>
          <p:cNvGraphicFramePr/>
          <p:nvPr/>
        </p:nvGraphicFramePr>
        <p:xfrm>
          <a:off x="359763" y="3742252"/>
          <a:ext cx="7928850" cy="1606025"/>
        </p:xfrm>
        <a:graphic>
          <a:graphicData uri="http://schemas.openxmlformats.org/drawingml/2006/table">
            <a:tbl>
              <a:tblPr firstRow="1" bandRow="1">
                <a:noFill/>
                <a:tableStyleId>{3F97D04D-BE5F-4B44-9C55-7D07F1FCD5F3}</a:tableStyleId>
              </a:tblPr>
              <a:tblGrid>
                <a:gridCol w="1203375">
                  <a:extLst>
                    <a:ext uri="{9D8B030D-6E8A-4147-A177-3AD203B41FA5}">
                      <a16:colId xmlns:a16="http://schemas.microsoft.com/office/drawing/2014/main" val="20000"/>
                    </a:ext>
                  </a:extLst>
                </a:gridCol>
                <a:gridCol w="1203375">
                  <a:extLst>
                    <a:ext uri="{9D8B030D-6E8A-4147-A177-3AD203B41FA5}">
                      <a16:colId xmlns:a16="http://schemas.microsoft.com/office/drawing/2014/main" val="20001"/>
                    </a:ext>
                  </a:extLst>
                </a:gridCol>
                <a:gridCol w="1203375">
                  <a:extLst>
                    <a:ext uri="{9D8B030D-6E8A-4147-A177-3AD203B41FA5}">
                      <a16:colId xmlns:a16="http://schemas.microsoft.com/office/drawing/2014/main" val="20002"/>
                    </a:ext>
                  </a:extLst>
                </a:gridCol>
                <a:gridCol w="1595000">
                  <a:extLst>
                    <a:ext uri="{9D8B030D-6E8A-4147-A177-3AD203B41FA5}">
                      <a16:colId xmlns:a16="http://schemas.microsoft.com/office/drawing/2014/main" val="20003"/>
                    </a:ext>
                  </a:extLst>
                </a:gridCol>
                <a:gridCol w="1289350">
                  <a:extLst>
                    <a:ext uri="{9D8B030D-6E8A-4147-A177-3AD203B41FA5}">
                      <a16:colId xmlns:a16="http://schemas.microsoft.com/office/drawing/2014/main" val="20004"/>
                    </a:ext>
                  </a:extLst>
                </a:gridCol>
                <a:gridCol w="1434375">
                  <a:extLst>
                    <a:ext uri="{9D8B030D-6E8A-4147-A177-3AD203B41FA5}">
                      <a16:colId xmlns:a16="http://schemas.microsoft.com/office/drawing/2014/main" val="20005"/>
                    </a:ext>
                  </a:extLst>
                </a:gridCol>
              </a:tblGrid>
              <a:tr h="239550">
                <a:tc>
                  <a:txBody>
                    <a:bodyPr/>
                    <a:lstStyle/>
                    <a:p>
                      <a:pPr marL="0" marR="0" lvl="0" indent="0" algn="ctr" rtl="0">
                        <a:lnSpc>
                          <a:spcPct val="100000"/>
                        </a:lnSpc>
                        <a:spcBef>
                          <a:spcPts val="0"/>
                        </a:spcBef>
                        <a:spcAft>
                          <a:spcPts val="0"/>
                        </a:spcAft>
                        <a:buClr>
                          <a:schemeClr val="dk1"/>
                        </a:buClr>
                        <a:buSzPts val="1000"/>
                        <a:buFont typeface="Arial"/>
                        <a:buNone/>
                      </a:pPr>
                      <a:r>
                        <a:rPr lang="en-US" sz="1000" b="0" u="none" strike="noStrike" cap="none">
                          <a:latin typeface="M PLUS 1p"/>
                          <a:ea typeface="M PLUS 1p"/>
                          <a:cs typeface="M PLUS 1p"/>
                          <a:sym typeface="M PLUS 1p"/>
                        </a:rPr>
                        <a:t>形式</a:t>
                      </a:r>
                      <a:endParaRPr b="0">
                        <a:latin typeface="M PLUS 1p"/>
                        <a:ea typeface="M PLUS 1p"/>
                        <a:cs typeface="M PLUS 1p"/>
                        <a:sym typeface="M PLUS 1p"/>
                      </a:endParaRPr>
                    </a:p>
                  </a:txBody>
                  <a:tcPr marL="45725" marR="45725" marT="45725" marB="457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51443B"/>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u="none" strike="noStrike" cap="none">
                          <a:latin typeface="M PLUS 1p"/>
                          <a:ea typeface="M PLUS 1p"/>
                          <a:cs typeface="M PLUS 1p"/>
                          <a:sym typeface="M PLUS 1p"/>
                        </a:rPr>
                        <a:t>保証形態</a:t>
                      </a:r>
                      <a:endParaRPr b="0">
                        <a:latin typeface="M PLUS 1p"/>
                        <a:ea typeface="M PLUS 1p"/>
                        <a:cs typeface="M PLUS 1p"/>
                        <a:sym typeface="M PLUS 1p"/>
                      </a:endParaRPr>
                    </a:p>
                  </a:txBody>
                  <a:tcPr marL="45725" marR="45725" marT="45725" marB="457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51443B"/>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u="none" strike="noStrike" cap="none">
                          <a:latin typeface="M PLUS 1p"/>
                          <a:ea typeface="M PLUS 1p"/>
                          <a:cs typeface="M PLUS 1p"/>
                          <a:sym typeface="M PLUS 1p"/>
                        </a:rPr>
                        <a:t>掲載期間</a:t>
                      </a:r>
                      <a:endParaRPr b="0">
                        <a:latin typeface="M PLUS 1p"/>
                        <a:ea typeface="M PLUS 1p"/>
                        <a:cs typeface="M PLUS 1p"/>
                        <a:sym typeface="M PLUS 1p"/>
                      </a:endParaRPr>
                    </a:p>
                  </a:txBody>
                  <a:tcPr marL="45725" marR="45725" marT="45725" marB="457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51443B"/>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u="none" strike="noStrike" cap="none">
                          <a:latin typeface="M PLUS 1p"/>
                          <a:ea typeface="M PLUS 1p"/>
                          <a:cs typeface="M PLUS 1p"/>
                          <a:sym typeface="M PLUS 1p"/>
                        </a:rPr>
                        <a:t>想定視認回数</a:t>
                      </a:r>
                      <a:endParaRPr b="0">
                        <a:latin typeface="M PLUS 1p"/>
                        <a:ea typeface="M PLUS 1p"/>
                        <a:cs typeface="M PLUS 1p"/>
                        <a:sym typeface="M PLUS 1p"/>
                      </a:endParaRPr>
                    </a:p>
                  </a:txBody>
                  <a:tcPr marL="45725" marR="45725" marT="45725" marB="457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51443B"/>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u="none" strike="noStrike" cap="none">
                          <a:latin typeface="M PLUS 1p"/>
                          <a:ea typeface="M PLUS 1p"/>
                          <a:cs typeface="M PLUS 1p"/>
                          <a:sym typeface="M PLUS 1p"/>
                        </a:rPr>
                        <a:t>枠数　</a:t>
                      </a:r>
                      <a:endParaRPr b="0">
                        <a:latin typeface="M PLUS 1p"/>
                        <a:ea typeface="M PLUS 1p"/>
                        <a:cs typeface="M PLUS 1p"/>
                        <a:sym typeface="M PLUS 1p"/>
                      </a:endParaRPr>
                    </a:p>
                  </a:txBody>
                  <a:tcPr marL="45725" marR="45725" marT="45725" marB="457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51443B"/>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u="none" strike="noStrike" cap="none">
                          <a:latin typeface="M PLUS 1p"/>
                          <a:ea typeface="M PLUS 1p"/>
                          <a:cs typeface="M PLUS 1p"/>
                          <a:sym typeface="M PLUS 1p"/>
                        </a:rPr>
                        <a:t>広告料金</a:t>
                      </a:r>
                      <a:endParaRPr b="0">
                        <a:latin typeface="M PLUS 1p"/>
                        <a:ea typeface="M PLUS 1p"/>
                        <a:cs typeface="M PLUS 1p"/>
                        <a:sym typeface="M PLUS 1p"/>
                      </a:endParaRPr>
                    </a:p>
                  </a:txBody>
                  <a:tcPr marL="45725" marR="45725" marT="45725" marB="457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51443B"/>
                    </a:solidFill>
                  </a:tcPr>
                </a:tc>
                <a:extLst>
                  <a:ext uri="{0D108BD9-81ED-4DB2-BD59-A6C34878D82A}">
                    <a16:rowId xmlns:a16="http://schemas.microsoft.com/office/drawing/2014/main" val="10000"/>
                  </a:ext>
                </a:extLst>
              </a:tr>
              <a:tr h="1362175">
                <a:tc>
                  <a:txBody>
                    <a:bodyPr/>
                    <a:lstStyle/>
                    <a:p>
                      <a:pPr marL="0" marR="0" lvl="0" indent="0" algn="l" rtl="0">
                        <a:lnSpc>
                          <a:spcPct val="100000"/>
                        </a:lnSpc>
                        <a:spcBef>
                          <a:spcPts val="0"/>
                        </a:spcBef>
                        <a:spcAft>
                          <a:spcPts val="0"/>
                        </a:spcAft>
                        <a:buClr>
                          <a:schemeClr val="dk1"/>
                        </a:buClr>
                        <a:buSzPts val="1600"/>
                        <a:buFont typeface="Helvetica Neue"/>
                        <a:buNone/>
                      </a:pPr>
                      <a:endParaRPr sz="1600" u="none" strike="noStrike" cap="none">
                        <a:latin typeface="M PLUS 1p"/>
                        <a:ea typeface="M PLUS 1p"/>
                        <a:cs typeface="M PLUS 1p"/>
                        <a:sym typeface="M PLUS 1p"/>
                      </a:endParaRPr>
                    </a:p>
                  </a:txBody>
                  <a:tcPr marL="45725" marR="45725" marT="45725" marB="457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3CAC4"/>
                    </a:solidFill>
                  </a:tcPr>
                </a:tc>
                <a:tc>
                  <a:txBody>
                    <a:bodyPr/>
                    <a:lstStyle/>
                    <a:p>
                      <a:pPr marL="0" marR="0" lvl="0" indent="0" algn="l" rtl="0">
                        <a:lnSpc>
                          <a:spcPct val="100000"/>
                        </a:lnSpc>
                        <a:spcBef>
                          <a:spcPts val="0"/>
                        </a:spcBef>
                        <a:spcAft>
                          <a:spcPts val="0"/>
                        </a:spcAft>
                        <a:buClr>
                          <a:schemeClr val="dk1"/>
                        </a:buClr>
                        <a:buSzPts val="1600"/>
                        <a:buFont typeface="Helvetica Neue"/>
                        <a:buNone/>
                      </a:pPr>
                      <a:endParaRPr sz="1600" u="none" strike="noStrike" cap="none">
                        <a:latin typeface="M PLUS 1p"/>
                        <a:ea typeface="M PLUS 1p"/>
                        <a:cs typeface="M PLUS 1p"/>
                        <a:sym typeface="M PLUS 1p"/>
                      </a:endParaRPr>
                    </a:p>
                  </a:txBody>
                  <a:tcPr marL="45725" marR="45725" marT="45725" marB="457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3CAC4"/>
                    </a:solidFill>
                  </a:tcPr>
                </a:tc>
                <a:tc>
                  <a:txBody>
                    <a:bodyPr/>
                    <a:lstStyle/>
                    <a:p>
                      <a:pPr marL="0" marR="0" lvl="0" indent="0" algn="l" rtl="0">
                        <a:lnSpc>
                          <a:spcPct val="100000"/>
                        </a:lnSpc>
                        <a:spcBef>
                          <a:spcPts val="0"/>
                        </a:spcBef>
                        <a:spcAft>
                          <a:spcPts val="0"/>
                        </a:spcAft>
                        <a:buClr>
                          <a:schemeClr val="dk1"/>
                        </a:buClr>
                        <a:buSzPts val="1600"/>
                        <a:buFont typeface="Helvetica Neue"/>
                        <a:buNone/>
                      </a:pPr>
                      <a:endParaRPr sz="1600" u="none" strike="noStrike" cap="none">
                        <a:latin typeface="M PLUS 1p"/>
                        <a:ea typeface="M PLUS 1p"/>
                        <a:cs typeface="M PLUS 1p"/>
                        <a:sym typeface="M PLUS 1p"/>
                      </a:endParaRPr>
                    </a:p>
                  </a:txBody>
                  <a:tcPr marL="45725" marR="45725" marT="45725" marB="457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3CAC4"/>
                    </a:solidFill>
                  </a:tcPr>
                </a:tc>
                <a:tc>
                  <a:txBody>
                    <a:bodyPr/>
                    <a:lstStyle/>
                    <a:p>
                      <a:pPr marL="0" marR="0" lvl="0" indent="0" algn="l" rtl="0">
                        <a:lnSpc>
                          <a:spcPct val="100000"/>
                        </a:lnSpc>
                        <a:spcBef>
                          <a:spcPts val="0"/>
                        </a:spcBef>
                        <a:spcAft>
                          <a:spcPts val="0"/>
                        </a:spcAft>
                        <a:buClr>
                          <a:schemeClr val="dk1"/>
                        </a:buClr>
                        <a:buSzPts val="1600"/>
                        <a:buFont typeface="Helvetica Neue"/>
                        <a:buNone/>
                      </a:pPr>
                      <a:endParaRPr sz="1600" u="none" strike="noStrike" cap="none">
                        <a:latin typeface="M PLUS 1p"/>
                        <a:ea typeface="M PLUS 1p"/>
                        <a:cs typeface="M PLUS 1p"/>
                        <a:sym typeface="M PLUS 1p"/>
                      </a:endParaRPr>
                    </a:p>
                  </a:txBody>
                  <a:tcPr marL="45725" marR="45725" marT="45725" marB="457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3CAC4"/>
                    </a:solidFill>
                  </a:tcPr>
                </a:tc>
                <a:tc>
                  <a:txBody>
                    <a:bodyPr/>
                    <a:lstStyle/>
                    <a:p>
                      <a:pPr marL="0" marR="0" lvl="0" indent="0" algn="l" rtl="0">
                        <a:lnSpc>
                          <a:spcPct val="100000"/>
                        </a:lnSpc>
                        <a:spcBef>
                          <a:spcPts val="0"/>
                        </a:spcBef>
                        <a:spcAft>
                          <a:spcPts val="0"/>
                        </a:spcAft>
                        <a:buClr>
                          <a:schemeClr val="dk1"/>
                        </a:buClr>
                        <a:buSzPts val="1600"/>
                        <a:buFont typeface="Helvetica Neue"/>
                        <a:buNone/>
                      </a:pPr>
                      <a:endParaRPr sz="1600" u="none" strike="noStrike" cap="none">
                        <a:latin typeface="M PLUS 1p"/>
                        <a:ea typeface="M PLUS 1p"/>
                        <a:cs typeface="M PLUS 1p"/>
                        <a:sym typeface="M PLUS 1p"/>
                      </a:endParaRPr>
                    </a:p>
                  </a:txBody>
                  <a:tcPr marL="45725" marR="45725" marT="45725" marB="457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3CAC4"/>
                    </a:solidFill>
                  </a:tcPr>
                </a:tc>
                <a:tc>
                  <a:txBody>
                    <a:bodyPr/>
                    <a:lstStyle/>
                    <a:p>
                      <a:pPr marL="0" marR="0" lvl="0" indent="0" algn="l" rtl="0">
                        <a:lnSpc>
                          <a:spcPct val="100000"/>
                        </a:lnSpc>
                        <a:spcBef>
                          <a:spcPts val="0"/>
                        </a:spcBef>
                        <a:spcAft>
                          <a:spcPts val="0"/>
                        </a:spcAft>
                        <a:buClr>
                          <a:schemeClr val="dk1"/>
                        </a:buClr>
                        <a:buSzPts val="1600"/>
                        <a:buFont typeface="Helvetica Neue"/>
                        <a:buNone/>
                      </a:pPr>
                      <a:endParaRPr sz="1600" u="none" strike="noStrike" cap="none" dirty="0">
                        <a:latin typeface="M PLUS 1p"/>
                        <a:ea typeface="M PLUS 1p"/>
                        <a:cs typeface="M PLUS 1p"/>
                        <a:sym typeface="M PLUS 1p"/>
                      </a:endParaRPr>
                    </a:p>
                  </a:txBody>
                  <a:tcPr marL="45725" marR="45725" marT="45725" marB="457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3CAC4"/>
                    </a:solidFill>
                  </a:tcPr>
                </a:tc>
                <a:extLst>
                  <a:ext uri="{0D108BD9-81ED-4DB2-BD59-A6C34878D82A}">
                    <a16:rowId xmlns:a16="http://schemas.microsoft.com/office/drawing/2014/main" val="10001"/>
                  </a:ext>
                </a:extLst>
              </a:tr>
            </a:tbl>
          </a:graphicData>
        </a:graphic>
      </p:graphicFrame>
      <p:grpSp>
        <p:nvGrpSpPr>
          <p:cNvPr id="433" name="Google Shape;433;g1034e54c6af_0_177"/>
          <p:cNvGrpSpPr/>
          <p:nvPr/>
        </p:nvGrpSpPr>
        <p:grpSpPr>
          <a:xfrm>
            <a:off x="404569" y="4026033"/>
            <a:ext cx="1111800" cy="1266900"/>
            <a:chOff x="-1" y="-1"/>
            <a:chExt cx="1111800" cy="1266900"/>
          </a:xfrm>
        </p:grpSpPr>
        <p:sp>
          <p:nvSpPr>
            <p:cNvPr id="434" name="Google Shape;434;g1034e54c6af_0_177"/>
            <p:cNvSpPr/>
            <p:nvPr/>
          </p:nvSpPr>
          <p:spPr>
            <a:xfrm>
              <a:off x="-1" y="-1"/>
              <a:ext cx="1111800" cy="12669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endParaRPr sz="1600" i="0" u="none" strike="noStrike" cap="none">
                <a:solidFill>
                  <a:srgbClr val="FFFFFF"/>
                </a:solidFill>
                <a:latin typeface="游明朝" panose="02020400000000000000" pitchFamily="18" charset="-128"/>
                <a:ea typeface="游明朝" panose="02020400000000000000" pitchFamily="18" charset="-128"/>
                <a:cs typeface="M PLUS 1p"/>
                <a:sym typeface="M PLUS 1p"/>
              </a:endParaRPr>
            </a:p>
          </p:txBody>
        </p:sp>
        <p:sp>
          <p:nvSpPr>
            <p:cNvPr id="435" name="Google Shape;435;g1034e54c6af_0_177"/>
            <p:cNvSpPr txBox="1"/>
            <p:nvPr/>
          </p:nvSpPr>
          <p:spPr>
            <a:xfrm>
              <a:off x="45719" y="219490"/>
              <a:ext cx="1020300" cy="7542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000"/>
                <a:buFont typeface="Arial"/>
                <a:buNone/>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動画/静止画</a:t>
              </a:r>
              <a:endParaRPr sz="1200" i="0" u="none" strike="noStrike" cap="none">
                <a:solidFill>
                  <a:srgbClr val="000000"/>
                </a:solidFill>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200"/>
                <a:buFont typeface="Arial"/>
                <a:buNone/>
              </a:pPr>
              <a:endParaRPr sz="1200" i="0" u="none" strike="noStrike" cap="none">
                <a:solidFill>
                  <a:srgbClr val="000000"/>
                </a:solidFill>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900"/>
                <a:buFont typeface="Arial"/>
                <a:buNone/>
              </a:pPr>
              <a:r>
                <a:rPr lang="en-US" sz="900" i="0" u="none" strike="noStrike" cap="none">
                  <a:solidFill>
                    <a:srgbClr val="51443B"/>
                  </a:solidFill>
                  <a:latin typeface="游明朝" panose="02020400000000000000" pitchFamily="18" charset="-128"/>
                  <a:ea typeface="游明朝" panose="02020400000000000000" pitchFamily="18" charset="-128"/>
                  <a:cs typeface="M PLUS 1p"/>
                  <a:sym typeface="M PLUS 1p"/>
                </a:rPr>
                <a:t>最大</a:t>
              </a:r>
              <a:endParaRPr>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2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15秒</a:t>
              </a:r>
              <a:endParaRPr>
                <a:latin typeface="游明朝" panose="02020400000000000000" pitchFamily="18" charset="-128"/>
                <a:ea typeface="游明朝" panose="02020400000000000000" pitchFamily="18" charset="-128"/>
                <a:cs typeface="M PLUS 1p"/>
                <a:sym typeface="M PLUS 1p"/>
              </a:endParaRPr>
            </a:p>
          </p:txBody>
        </p:sp>
      </p:grpSp>
      <p:grpSp>
        <p:nvGrpSpPr>
          <p:cNvPr id="436" name="Google Shape;436;g1034e54c6af_0_177"/>
          <p:cNvGrpSpPr/>
          <p:nvPr/>
        </p:nvGrpSpPr>
        <p:grpSpPr>
          <a:xfrm>
            <a:off x="1609832" y="4026035"/>
            <a:ext cx="1111800" cy="1266900"/>
            <a:chOff x="-1" y="-1"/>
            <a:chExt cx="1111800" cy="1266900"/>
          </a:xfrm>
        </p:grpSpPr>
        <p:sp>
          <p:nvSpPr>
            <p:cNvPr id="437" name="Google Shape;437;g1034e54c6af_0_177"/>
            <p:cNvSpPr/>
            <p:nvPr/>
          </p:nvSpPr>
          <p:spPr>
            <a:xfrm>
              <a:off x="-1" y="-1"/>
              <a:ext cx="1111800" cy="12669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200"/>
                <a:buFont typeface="Arial"/>
                <a:buNone/>
              </a:pPr>
              <a:endParaRPr sz="1200" i="0" u="none" strike="noStrike" cap="none">
                <a:solidFill>
                  <a:srgbClr val="51443B"/>
                </a:solidFill>
                <a:latin typeface="游明朝" panose="02020400000000000000" pitchFamily="18" charset="-128"/>
                <a:ea typeface="游明朝" panose="02020400000000000000" pitchFamily="18" charset="-128"/>
                <a:cs typeface="M PLUS 1p"/>
                <a:sym typeface="M PLUS 1p"/>
              </a:endParaRPr>
            </a:p>
          </p:txBody>
        </p:sp>
        <p:sp>
          <p:nvSpPr>
            <p:cNvPr id="438" name="Google Shape;438;g1034e54c6af_0_177"/>
            <p:cNvSpPr txBox="1"/>
            <p:nvPr/>
          </p:nvSpPr>
          <p:spPr>
            <a:xfrm>
              <a:off x="45719" y="206790"/>
              <a:ext cx="1020300" cy="7080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000"/>
                <a:buFont typeface="Arial"/>
                <a:buNone/>
              </a:pPr>
              <a:r>
                <a:rPr lang="en-US" sz="10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期間掲載</a:t>
              </a:r>
              <a:endParaRPr dirty="0">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000"/>
                <a:buFont typeface="Arial"/>
                <a:buNone/>
              </a:pPr>
              <a:r>
                <a:rPr lang="en-US" sz="10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保証</a:t>
              </a:r>
              <a:endParaRPr dirty="0">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000"/>
                <a:buFont typeface="Arial"/>
                <a:buNone/>
              </a:pPr>
              <a:endParaRPr sz="10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000"/>
                <a:buFont typeface="Arial"/>
                <a:buNone/>
              </a:pPr>
              <a:r>
                <a:rPr lang="en-US" sz="10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他社広告排除</a:t>
              </a:r>
              <a:endParaRPr dirty="0">
                <a:latin typeface="游明朝" panose="02020400000000000000" pitchFamily="18" charset="-128"/>
                <a:ea typeface="游明朝" panose="02020400000000000000" pitchFamily="18" charset="-128"/>
                <a:cs typeface="M PLUS 1p"/>
                <a:sym typeface="M PLUS 1p"/>
              </a:endParaRPr>
            </a:p>
          </p:txBody>
        </p:sp>
      </p:grpSp>
      <p:grpSp>
        <p:nvGrpSpPr>
          <p:cNvPr id="439" name="Google Shape;439;g1034e54c6af_0_177"/>
          <p:cNvGrpSpPr/>
          <p:nvPr/>
        </p:nvGrpSpPr>
        <p:grpSpPr>
          <a:xfrm>
            <a:off x="2815091" y="4026034"/>
            <a:ext cx="1111800" cy="1266900"/>
            <a:chOff x="-1" y="0"/>
            <a:chExt cx="1111800" cy="1266900"/>
          </a:xfrm>
        </p:grpSpPr>
        <p:sp>
          <p:nvSpPr>
            <p:cNvPr id="440" name="Google Shape;440;g1034e54c6af_0_177"/>
            <p:cNvSpPr/>
            <p:nvPr/>
          </p:nvSpPr>
          <p:spPr>
            <a:xfrm>
              <a:off x="-1" y="0"/>
              <a:ext cx="1111800" cy="12669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200"/>
                <a:buFont typeface="Arial"/>
                <a:buNone/>
              </a:pPr>
              <a:endParaRPr sz="1200" i="0" u="none" strike="noStrike" cap="none">
                <a:solidFill>
                  <a:srgbClr val="51443B"/>
                </a:solidFill>
                <a:latin typeface="游明朝" panose="02020400000000000000" pitchFamily="18" charset="-128"/>
                <a:ea typeface="游明朝" panose="02020400000000000000" pitchFamily="18" charset="-128"/>
                <a:cs typeface="M PLUS 1p"/>
                <a:sym typeface="M PLUS 1p"/>
              </a:endParaRPr>
            </a:p>
          </p:txBody>
        </p:sp>
        <p:sp>
          <p:nvSpPr>
            <p:cNvPr id="441" name="Google Shape;441;g1034e54c6af_0_177"/>
            <p:cNvSpPr txBox="1"/>
            <p:nvPr/>
          </p:nvSpPr>
          <p:spPr>
            <a:xfrm>
              <a:off x="45719" y="422691"/>
              <a:ext cx="1020300" cy="369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800"/>
                <a:buFont typeface="Arial"/>
                <a:buNone/>
              </a:pPr>
              <a:r>
                <a:rPr lang="en-US" sz="1800" i="0" u="none" strike="noStrike" cap="none">
                  <a:solidFill>
                    <a:srgbClr val="51443B"/>
                  </a:solidFill>
                  <a:latin typeface="游明朝" panose="02020400000000000000" pitchFamily="18" charset="-128"/>
                  <a:ea typeface="游明朝" panose="02020400000000000000" pitchFamily="18" charset="-128"/>
                  <a:cs typeface="M PLUS 1p"/>
                  <a:sym typeface="M PLUS 1p"/>
                </a:rPr>
                <a:t>4</a:t>
              </a: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週間</a:t>
              </a:r>
              <a:endParaRPr>
                <a:latin typeface="游明朝" panose="02020400000000000000" pitchFamily="18" charset="-128"/>
                <a:ea typeface="游明朝" panose="02020400000000000000" pitchFamily="18" charset="-128"/>
                <a:cs typeface="M PLUS 1p"/>
                <a:sym typeface="M PLUS 1p"/>
              </a:endParaRPr>
            </a:p>
          </p:txBody>
        </p:sp>
      </p:grpSp>
      <p:grpSp>
        <p:nvGrpSpPr>
          <p:cNvPr id="442" name="Google Shape;442;g1034e54c6af_0_177"/>
          <p:cNvGrpSpPr/>
          <p:nvPr/>
        </p:nvGrpSpPr>
        <p:grpSpPr>
          <a:xfrm>
            <a:off x="4017648" y="4026034"/>
            <a:ext cx="1492200" cy="1266900"/>
            <a:chOff x="-1" y="0"/>
            <a:chExt cx="1492200" cy="1266900"/>
          </a:xfrm>
        </p:grpSpPr>
        <p:sp>
          <p:nvSpPr>
            <p:cNvPr id="443" name="Google Shape;443;g1034e54c6af_0_177"/>
            <p:cNvSpPr/>
            <p:nvPr/>
          </p:nvSpPr>
          <p:spPr>
            <a:xfrm>
              <a:off x="-1" y="0"/>
              <a:ext cx="1492200" cy="12669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000"/>
                <a:buFont typeface="Arial"/>
                <a:buNone/>
              </a:pPr>
              <a:endParaRPr sz="1000" i="0" u="none" strike="noStrike" cap="none">
                <a:solidFill>
                  <a:srgbClr val="51443B"/>
                </a:solidFill>
                <a:latin typeface="游明朝" panose="02020400000000000000" pitchFamily="18" charset="-128"/>
                <a:ea typeface="游明朝" panose="02020400000000000000" pitchFamily="18" charset="-128"/>
                <a:cs typeface="M PLUS 1p"/>
                <a:sym typeface="M PLUS 1p"/>
              </a:endParaRPr>
            </a:p>
          </p:txBody>
        </p:sp>
        <p:sp>
          <p:nvSpPr>
            <p:cNvPr id="444" name="Google Shape;444;g1034e54c6af_0_177"/>
            <p:cNvSpPr txBox="1"/>
            <p:nvPr/>
          </p:nvSpPr>
          <p:spPr>
            <a:xfrm>
              <a:off x="45719" y="492541"/>
              <a:ext cx="1401000" cy="246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000"/>
                <a:buFont typeface="Arial"/>
                <a:buNone/>
              </a:pPr>
              <a:r>
                <a:rPr lang="en-US" sz="1000" dirty="0">
                  <a:solidFill>
                    <a:srgbClr val="51443B"/>
                  </a:solidFill>
                  <a:latin typeface="游明朝" panose="02020400000000000000" pitchFamily="18" charset="-128"/>
                  <a:ea typeface="游明朝" panose="02020400000000000000" pitchFamily="18" charset="-128"/>
                  <a:cs typeface="M PLUS 1p"/>
                  <a:sym typeface="M PLUS 1p"/>
                </a:rPr>
                <a:t>7</a:t>
              </a:r>
              <a:r>
                <a:rPr lang="en-US" sz="10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,200,000回</a:t>
              </a:r>
              <a:endParaRPr dirty="0">
                <a:latin typeface="游明朝" panose="02020400000000000000" pitchFamily="18" charset="-128"/>
                <a:ea typeface="游明朝" panose="02020400000000000000" pitchFamily="18" charset="-128"/>
                <a:cs typeface="M PLUS 1p"/>
                <a:sym typeface="M PLUS 1p"/>
              </a:endParaRPr>
            </a:p>
          </p:txBody>
        </p:sp>
      </p:grpSp>
      <p:grpSp>
        <p:nvGrpSpPr>
          <p:cNvPr id="445" name="Google Shape;445;g1034e54c6af_0_177"/>
          <p:cNvGrpSpPr/>
          <p:nvPr/>
        </p:nvGrpSpPr>
        <p:grpSpPr>
          <a:xfrm>
            <a:off x="5600700" y="4026034"/>
            <a:ext cx="1205700" cy="1266900"/>
            <a:chOff x="0" y="0"/>
            <a:chExt cx="1205700" cy="1266900"/>
          </a:xfrm>
        </p:grpSpPr>
        <p:sp>
          <p:nvSpPr>
            <p:cNvPr id="446" name="Google Shape;446;g1034e54c6af_0_177"/>
            <p:cNvSpPr/>
            <p:nvPr/>
          </p:nvSpPr>
          <p:spPr>
            <a:xfrm>
              <a:off x="0" y="0"/>
              <a:ext cx="1205700" cy="12669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000"/>
                <a:buFont typeface="Arial"/>
                <a:buNone/>
              </a:pPr>
              <a:endParaRPr sz="1000" i="0" u="none" strike="noStrike" cap="none">
                <a:solidFill>
                  <a:srgbClr val="51443B"/>
                </a:solidFill>
                <a:latin typeface="游明朝" panose="02020400000000000000" pitchFamily="18" charset="-128"/>
                <a:ea typeface="游明朝" panose="02020400000000000000" pitchFamily="18" charset="-128"/>
                <a:cs typeface="M PLUS 1p"/>
                <a:sym typeface="M PLUS 1p"/>
              </a:endParaRPr>
            </a:p>
          </p:txBody>
        </p:sp>
        <p:sp>
          <p:nvSpPr>
            <p:cNvPr id="447" name="Google Shape;447;g1034e54c6af_0_177"/>
            <p:cNvSpPr txBox="1"/>
            <p:nvPr/>
          </p:nvSpPr>
          <p:spPr>
            <a:xfrm>
              <a:off x="45720" y="460791"/>
              <a:ext cx="1114200" cy="3078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400" i="0" u="none" strike="noStrike" cap="none">
                  <a:solidFill>
                    <a:srgbClr val="51443B"/>
                  </a:solidFill>
                  <a:latin typeface="游明朝" panose="02020400000000000000" pitchFamily="18" charset="-128"/>
                  <a:ea typeface="游明朝" panose="02020400000000000000" pitchFamily="18" charset="-128"/>
                  <a:cs typeface="M PLUS 1p"/>
                  <a:sym typeface="M PLUS 1p"/>
                </a:rPr>
                <a:t>1</a:t>
              </a: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社のみ</a:t>
              </a:r>
              <a:endParaRPr>
                <a:latin typeface="游明朝" panose="02020400000000000000" pitchFamily="18" charset="-128"/>
                <a:ea typeface="游明朝" panose="02020400000000000000" pitchFamily="18" charset="-128"/>
                <a:cs typeface="M PLUS 1p"/>
                <a:sym typeface="M PLUS 1p"/>
              </a:endParaRPr>
            </a:p>
          </p:txBody>
        </p:sp>
      </p:grpSp>
      <p:grpSp>
        <p:nvGrpSpPr>
          <p:cNvPr id="448" name="Google Shape;448;g1034e54c6af_0_177"/>
          <p:cNvGrpSpPr/>
          <p:nvPr/>
        </p:nvGrpSpPr>
        <p:grpSpPr>
          <a:xfrm>
            <a:off x="6900651" y="4026032"/>
            <a:ext cx="1341300" cy="1266900"/>
            <a:chOff x="-1" y="0"/>
            <a:chExt cx="1341300" cy="1266900"/>
          </a:xfrm>
        </p:grpSpPr>
        <p:sp>
          <p:nvSpPr>
            <p:cNvPr id="449" name="Google Shape;449;g1034e54c6af_0_177"/>
            <p:cNvSpPr/>
            <p:nvPr/>
          </p:nvSpPr>
          <p:spPr>
            <a:xfrm>
              <a:off x="-1" y="0"/>
              <a:ext cx="1341300" cy="12669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200"/>
                <a:buFont typeface="Arial"/>
                <a:buNone/>
              </a:pPr>
              <a:endParaRPr sz="1200" i="0" u="none" strike="noStrike" cap="none">
                <a:solidFill>
                  <a:srgbClr val="51443B"/>
                </a:solidFill>
                <a:latin typeface="游明朝" panose="02020400000000000000" pitchFamily="18" charset="-128"/>
                <a:ea typeface="游明朝" panose="02020400000000000000" pitchFamily="18" charset="-128"/>
                <a:cs typeface="M PLUS 1p"/>
                <a:sym typeface="M PLUS 1p"/>
              </a:endParaRPr>
            </a:p>
          </p:txBody>
        </p:sp>
        <p:sp>
          <p:nvSpPr>
            <p:cNvPr id="450" name="Google Shape;450;g1034e54c6af_0_177"/>
            <p:cNvSpPr txBox="1"/>
            <p:nvPr/>
          </p:nvSpPr>
          <p:spPr>
            <a:xfrm>
              <a:off x="45719" y="314740"/>
              <a:ext cx="1249800" cy="5541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400" i="0" u="none" strike="noStrike" cap="none">
                  <a:solidFill>
                    <a:srgbClr val="51443B"/>
                  </a:solidFill>
                  <a:latin typeface="游明朝" panose="02020400000000000000" pitchFamily="18" charset="-128"/>
                  <a:ea typeface="游明朝" panose="02020400000000000000" pitchFamily="18" charset="-128"/>
                  <a:cs typeface="M PLUS 1p"/>
                  <a:sym typeface="M PLUS 1p"/>
                </a:rPr>
                <a:t>特別価格</a:t>
              </a:r>
              <a:endParaRPr>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600"/>
                <a:buFont typeface="Arial"/>
                <a:buNone/>
              </a:pPr>
              <a:r>
                <a:rPr lang="en-US" sz="1600" i="0" u="none" strike="noStrike" cap="none">
                  <a:solidFill>
                    <a:srgbClr val="51443B"/>
                  </a:solidFill>
                  <a:latin typeface="游明朝" panose="02020400000000000000" pitchFamily="18" charset="-128"/>
                  <a:ea typeface="游明朝" panose="02020400000000000000" pitchFamily="18" charset="-128"/>
                  <a:cs typeface="M PLUS 1p"/>
                  <a:sym typeface="M PLUS 1p"/>
                </a:rPr>
                <a:t>2,500</a:t>
              </a: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万円</a:t>
              </a:r>
              <a:endParaRPr>
                <a:latin typeface="游明朝" panose="02020400000000000000" pitchFamily="18" charset="-128"/>
                <a:ea typeface="游明朝" panose="02020400000000000000" pitchFamily="18" charset="-128"/>
                <a:cs typeface="M PLUS 1p"/>
                <a:sym typeface="M PLUS 1p"/>
              </a:endParaRPr>
            </a:p>
          </p:txBody>
        </p:sp>
      </p:grpSp>
      <p:sp>
        <p:nvSpPr>
          <p:cNvPr id="451" name="Google Shape;451;g1034e54c6af_0_177"/>
          <p:cNvSpPr txBox="1"/>
          <p:nvPr/>
        </p:nvSpPr>
        <p:spPr>
          <a:xfrm>
            <a:off x="359775" y="5405500"/>
            <a:ext cx="7929000" cy="630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1443B"/>
              </a:buClr>
              <a:buSzPts val="800"/>
              <a:buFont typeface="Arial"/>
              <a:buNone/>
            </a:pPr>
            <a:r>
              <a:rPr lang="en-US" sz="700" i="0" u="none" strike="noStrike" cap="none">
                <a:solidFill>
                  <a:srgbClr val="51443B"/>
                </a:solidFill>
                <a:latin typeface="游明朝" panose="02020400000000000000" pitchFamily="18" charset="-128"/>
                <a:ea typeface="游明朝" panose="02020400000000000000" pitchFamily="18" charset="-128"/>
                <a:cs typeface="M PLUS 1p"/>
                <a:sym typeface="M PLUS 1p"/>
              </a:rPr>
              <a:t>※記載広告料金はグロス金額となります。（手数料込み）（税抜き）</a:t>
            </a:r>
            <a:endParaRPr sz="700">
              <a:latin typeface="游明朝" panose="02020400000000000000" pitchFamily="18" charset="-128"/>
              <a:ea typeface="游明朝" panose="02020400000000000000" pitchFamily="18" charset="-128"/>
              <a:cs typeface="M PLUS 1p"/>
              <a:sym typeface="M PLUS 1p"/>
            </a:endParaRPr>
          </a:p>
          <a:p>
            <a:pPr marL="0" marR="0" lvl="0" indent="0" algn="l" rtl="0">
              <a:lnSpc>
                <a:spcPct val="100000"/>
              </a:lnSpc>
              <a:spcBef>
                <a:spcPts val="0"/>
              </a:spcBef>
              <a:spcAft>
                <a:spcPts val="0"/>
              </a:spcAft>
              <a:buClr>
                <a:srgbClr val="51443B"/>
              </a:buClr>
              <a:buSzPts val="800"/>
              <a:buFont typeface="Arial"/>
              <a:buNone/>
            </a:pPr>
            <a:r>
              <a:rPr lang="en-US" sz="700" i="0" u="none" strike="noStrike" cap="none">
                <a:solidFill>
                  <a:srgbClr val="51443B"/>
                </a:solidFill>
                <a:latin typeface="游明朝" panose="02020400000000000000" pitchFamily="18" charset="-128"/>
                <a:ea typeface="游明朝" panose="02020400000000000000" pitchFamily="18" charset="-128"/>
                <a:cs typeface="M PLUS 1p"/>
                <a:sym typeface="M PLUS 1p"/>
              </a:rPr>
              <a:t>※記載視認回数は目安となり、稼働状況等によって変動する可能性がございます。予めご了承ください。</a:t>
            </a:r>
            <a:endParaRPr sz="700">
              <a:latin typeface="游明朝" panose="02020400000000000000" pitchFamily="18" charset="-128"/>
              <a:ea typeface="游明朝" panose="02020400000000000000" pitchFamily="18" charset="-128"/>
              <a:cs typeface="M PLUS 1p"/>
              <a:sym typeface="M PLUS 1p"/>
            </a:endParaRPr>
          </a:p>
          <a:p>
            <a:pPr marL="0" marR="0" lvl="0" indent="0" algn="l" rtl="0">
              <a:lnSpc>
                <a:spcPct val="100000"/>
              </a:lnSpc>
              <a:spcBef>
                <a:spcPts val="0"/>
              </a:spcBef>
              <a:spcAft>
                <a:spcPts val="0"/>
              </a:spcAft>
              <a:buClr>
                <a:srgbClr val="51443B"/>
              </a:buClr>
              <a:buSzPts val="800"/>
              <a:buFont typeface="Arial"/>
              <a:buNone/>
            </a:pPr>
            <a:r>
              <a:rPr lang="en-US" sz="700" i="0" u="none" strike="noStrike" cap="none">
                <a:solidFill>
                  <a:srgbClr val="51443B"/>
                </a:solidFill>
                <a:latin typeface="游明朝" panose="02020400000000000000" pitchFamily="18" charset="-128"/>
                <a:ea typeface="游明朝" panose="02020400000000000000" pitchFamily="18" charset="-128"/>
                <a:cs typeface="M PLUS 1p"/>
                <a:sym typeface="M PLUS 1p"/>
              </a:rPr>
              <a:t>※放映内容に関しては、事前の広告主審査・クリエイティブ審査がございます。</a:t>
            </a:r>
            <a:endParaRPr sz="700">
              <a:latin typeface="游明朝" panose="02020400000000000000" pitchFamily="18" charset="-128"/>
              <a:ea typeface="游明朝" panose="02020400000000000000" pitchFamily="18" charset="-128"/>
              <a:cs typeface="M PLUS 1p"/>
              <a:sym typeface="M PLUS 1p"/>
            </a:endParaRPr>
          </a:p>
          <a:p>
            <a:pPr marL="0" marR="0" lvl="0" indent="0" algn="l" rtl="0">
              <a:lnSpc>
                <a:spcPct val="100000"/>
              </a:lnSpc>
              <a:spcBef>
                <a:spcPts val="0"/>
              </a:spcBef>
              <a:spcAft>
                <a:spcPts val="0"/>
              </a:spcAft>
              <a:buClr>
                <a:srgbClr val="51443B"/>
              </a:buClr>
              <a:buSzPts val="800"/>
              <a:buFont typeface="Arial"/>
              <a:buNone/>
            </a:pPr>
            <a:r>
              <a:rPr lang="en-US" sz="700" i="0" u="none" strike="noStrike" cap="none">
                <a:solidFill>
                  <a:srgbClr val="51443B"/>
                </a:solidFill>
                <a:latin typeface="游明朝" panose="02020400000000000000" pitchFamily="18" charset="-128"/>
                <a:ea typeface="游明朝" panose="02020400000000000000" pitchFamily="18" charset="-128"/>
                <a:cs typeface="M PLUS 1p"/>
                <a:sym typeface="M PLUS 1p"/>
              </a:rPr>
              <a:t>※導入台数の増加による、枠数変更の可能性がございます。</a:t>
            </a:r>
            <a:endParaRPr sz="700">
              <a:latin typeface="游明朝" panose="02020400000000000000" pitchFamily="18" charset="-128"/>
              <a:ea typeface="游明朝" panose="02020400000000000000" pitchFamily="18" charset="-128"/>
              <a:cs typeface="M PLUS 1p"/>
              <a:sym typeface="M PLUS 1p"/>
            </a:endParaRPr>
          </a:p>
          <a:p>
            <a:pPr marL="0" marR="0" lvl="0" indent="0" algn="l" rtl="0">
              <a:lnSpc>
                <a:spcPct val="100000"/>
              </a:lnSpc>
              <a:spcBef>
                <a:spcPts val="0"/>
              </a:spcBef>
              <a:spcAft>
                <a:spcPts val="0"/>
              </a:spcAft>
              <a:buClr>
                <a:srgbClr val="51443B"/>
              </a:buClr>
              <a:buSzPts val="800"/>
              <a:buFont typeface="Arial"/>
              <a:buNone/>
            </a:pPr>
            <a:r>
              <a:rPr lang="en-US" sz="700" i="0" u="none" strike="noStrike" cap="none">
                <a:solidFill>
                  <a:srgbClr val="51443B"/>
                </a:solidFill>
                <a:latin typeface="游明朝" panose="02020400000000000000" pitchFamily="18" charset="-128"/>
                <a:ea typeface="游明朝" panose="02020400000000000000" pitchFamily="18" charset="-128"/>
                <a:cs typeface="M PLUS 1p"/>
                <a:sym typeface="M PLUS 1p"/>
              </a:rPr>
              <a:t>※掲載終了日の月締めにてご請求させていただきます。複数月での掲載の場合も掲載月毎のご請求とさせていただきます。</a:t>
            </a:r>
            <a:endParaRPr sz="700">
              <a:latin typeface="游明朝" panose="02020400000000000000" pitchFamily="18" charset="-128"/>
              <a:ea typeface="游明朝" panose="02020400000000000000" pitchFamily="18" charset="-128"/>
              <a:cs typeface="M PLUS 1p"/>
              <a:sym typeface="M PLUS 1p"/>
            </a:endParaRPr>
          </a:p>
        </p:txBody>
      </p:sp>
      <p:sp>
        <p:nvSpPr>
          <p:cNvPr id="452" name="Google Shape;452;g1034e54c6af_0_177"/>
          <p:cNvSpPr txBox="1"/>
          <p:nvPr/>
        </p:nvSpPr>
        <p:spPr>
          <a:xfrm>
            <a:off x="359763" y="3377227"/>
            <a:ext cx="5436900" cy="307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1443B"/>
              </a:buClr>
              <a:buSzPts val="1600"/>
              <a:buFont typeface="Arial"/>
              <a:buNone/>
            </a:pPr>
            <a:r>
              <a:rPr lang="en-US" i="0" u="none" strike="noStrike" cap="none">
                <a:solidFill>
                  <a:srgbClr val="51443B"/>
                </a:solidFill>
                <a:latin typeface="游明朝" panose="02020400000000000000" pitchFamily="18" charset="-128"/>
                <a:ea typeface="游明朝" panose="02020400000000000000" pitchFamily="18" charset="-128"/>
                <a:cs typeface="M PLUS 1p"/>
                <a:sym typeface="M PLUS 1p"/>
              </a:rPr>
              <a:t>先着順限定1社のみのご提供: 22年1月入稿分より放映可</a:t>
            </a:r>
            <a:endParaRPr>
              <a:latin typeface="游明朝" panose="02020400000000000000" pitchFamily="18" charset="-128"/>
              <a:ea typeface="游明朝" panose="02020400000000000000" pitchFamily="18" charset="-128"/>
              <a:cs typeface="M PLUS 1p"/>
              <a:sym typeface="M PLUS 1p"/>
            </a:endParaRPr>
          </a:p>
        </p:txBody>
      </p:sp>
      <p:sp>
        <p:nvSpPr>
          <p:cNvPr id="453" name="Google Shape;453;g1034e54c6af_0_177"/>
          <p:cNvSpPr/>
          <p:nvPr/>
        </p:nvSpPr>
        <p:spPr>
          <a:xfrm>
            <a:off x="404575" y="1931901"/>
            <a:ext cx="2539500" cy="1182600"/>
          </a:xfrm>
          <a:prstGeom prst="rect">
            <a:avLst/>
          </a:prstGeom>
          <a:solidFill>
            <a:srgbClr val="9680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rgbClr val="FFFFFF"/>
                </a:solidFill>
                <a:latin typeface="游明朝" panose="02020400000000000000" pitchFamily="18" charset="-128"/>
                <a:ea typeface="游明朝" panose="02020400000000000000" pitchFamily="18" charset="-128"/>
                <a:cs typeface="M PLUS 1p"/>
                <a:sym typeface="M PLUS 1p"/>
              </a:rPr>
              <a:t>都心の220棟以上の</a:t>
            </a:r>
            <a:endParaRPr sz="1600" dirty="0">
              <a:solidFill>
                <a:srgbClr val="FFFFFF"/>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1200" dirty="0" err="1">
                <a:solidFill>
                  <a:srgbClr val="FFFFFF"/>
                </a:solidFill>
                <a:latin typeface="游明朝" panose="02020400000000000000" pitchFamily="18" charset="-128"/>
                <a:ea typeface="游明朝" panose="02020400000000000000" pitchFamily="18" charset="-128"/>
                <a:cs typeface="M PLUS 1p"/>
                <a:sym typeface="M PLUS 1p"/>
              </a:rPr>
              <a:t>マンションにまとめて掲出</a:t>
            </a:r>
            <a:endParaRPr sz="1200" dirty="0">
              <a:solidFill>
                <a:srgbClr val="FFFFFF"/>
              </a:solidFill>
              <a:latin typeface="游明朝" panose="02020400000000000000" pitchFamily="18" charset="-128"/>
              <a:ea typeface="游明朝" panose="02020400000000000000" pitchFamily="18" charset="-128"/>
              <a:cs typeface="M PLUS 1p"/>
              <a:sym typeface="M PLUS 1p"/>
            </a:endParaRPr>
          </a:p>
        </p:txBody>
      </p:sp>
      <p:sp>
        <p:nvSpPr>
          <p:cNvPr id="454" name="Google Shape;454;g1034e54c6af_0_177"/>
          <p:cNvSpPr/>
          <p:nvPr/>
        </p:nvSpPr>
        <p:spPr>
          <a:xfrm>
            <a:off x="3076862" y="1931901"/>
            <a:ext cx="2539500" cy="1182600"/>
          </a:xfrm>
          <a:prstGeom prst="rect">
            <a:avLst/>
          </a:prstGeom>
          <a:solidFill>
            <a:srgbClr val="9680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rgbClr val="FFFFFF"/>
                </a:solidFill>
                <a:latin typeface="游明朝" panose="02020400000000000000" pitchFamily="18" charset="-128"/>
                <a:ea typeface="游明朝" panose="02020400000000000000" pitchFamily="18" charset="-128"/>
                <a:cs typeface="M PLUS 1p"/>
                <a:sym typeface="M PLUS 1p"/>
              </a:rPr>
              <a:t>完全に貴社広告</a:t>
            </a:r>
            <a:endParaRPr sz="1600">
              <a:solidFill>
                <a:srgbClr val="FFFFFF"/>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2000"/>
              <a:buFont typeface="Arial"/>
              <a:buNone/>
            </a:pPr>
            <a:r>
              <a:rPr lang="en-US" sz="1600">
                <a:solidFill>
                  <a:srgbClr val="FFFFFF"/>
                </a:solidFill>
                <a:latin typeface="游明朝" panose="02020400000000000000" pitchFamily="18" charset="-128"/>
                <a:ea typeface="游明朝" panose="02020400000000000000" pitchFamily="18" charset="-128"/>
                <a:cs typeface="M PLUS 1p"/>
                <a:sym typeface="M PLUS 1p"/>
              </a:rPr>
              <a:t>のみ配信</a:t>
            </a:r>
            <a:endParaRPr sz="1600">
              <a:solidFill>
                <a:srgbClr val="FFFFFF"/>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1100">
                <a:solidFill>
                  <a:srgbClr val="FFFFFF"/>
                </a:solidFill>
                <a:latin typeface="游明朝" panose="02020400000000000000" pitchFamily="18" charset="-128"/>
                <a:ea typeface="游明朝" panose="02020400000000000000" pitchFamily="18" charset="-128"/>
                <a:cs typeface="M PLUS 1p"/>
                <a:sym typeface="M PLUS 1p"/>
              </a:rPr>
              <a:t>複数コンテンツも流し替え自在</a:t>
            </a:r>
            <a:endParaRPr sz="1100">
              <a:solidFill>
                <a:srgbClr val="FFFFFF"/>
              </a:solidFill>
              <a:latin typeface="游明朝" panose="02020400000000000000" pitchFamily="18" charset="-128"/>
              <a:ea typeface="游明朝" panose="02020400000000000000" pitchFamily="18" charset="-128"/>
              <a:cs typeface="M PLUS 1p"/>
              <a:sym typeface="M PLUS 1p"/>
            </a:endParaRPr>
          </a:p>
        </p:txBody>
      </p:sp>
      <p:sp>
        <p:nvSpPr>
          <p:cNvPr id="455" name="Google Shape;455;g1034e54c6af_0_177"/>
          <p:cNvSpPr/>
          <p:nvPr/>
        </p:nvSpPr>
        <p:spPr>
          <a:xfrm>
            <a:off x="5749150" y="1931901"/>
            <a:ext cx="2539500" cy="1182600"/>
          </a:xfrm>
          <a:prstGeom prst="rect">
            <a:avLst/>
          </a:prstGeom>
          <a:solidFill>
            <a:srgbClr val="9680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51443B"/>
              </a:buClr>
              <a:buSzPts val="1000"/>
              <a:buFont typeface="Arial"/>
              <a:buNone/>
            </a:pPr>
            <a:r>
              <a:rPr lang="en-US" sz="1200">
                <a:solidFill>
                  <a:srgbClr val="FFFFFF"/>
                </a:solidFill>
                <a:latin typeface="游明朝" panose="02020400000000000000" pitchFamily="18" charset="-128"/>
                <a:ea typeface="游明朝" panose="02020400000000000000" pitchFamily="18" charset="-128"/>
                <a:cs typeface="M PLUS 1p"/>
                <a:sym typeface="M PLUS 1p"/>
              </a:rPr>
              <a:t>AI解析による</a:t>
            </a:r>
            <a:endParaRPr sz="1200">
              <a:solidFill>
                <a:srgbClr val="FFFFFF"/>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Clr>
                <a:srgbClr val="51443B"/>
              </a:buClr>
              <a:buSzPts val="2000"/>
              <a:buFont typeface="Arial"/>
              <a:buNone/>
            </a:pPr>
            <a:r>
              <a:rPr lang="en-US" sz="1600">
                <a:solidFill>
                  <a:srgbClr val="FFFFFF"/>
                </a:solidFill>
                <a:latin typeface="游明朝" panose="02020400000000000000" pitchFamily="18" charset="-128"/>
                <a:ea typeface="游明朝" panose="02020400000000000000" pitchFamily="18" charset="-128"/>
                <a:cs typeface="M PLUS 1p"/>
                <a:sym typeface="M PLUS 1p"/>
              </a:rPr>
              <a:t>広告効果分析</a:t>
            </a:r>
            <a:endParaRPr sz="1600">
              <a:solidFill>
                <a:srgbClr val="FFFFFF"/>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1600">
                <a:solidFill>
                  <a:srgbClr val="FFFFFF"/>
                </a:solidFill>
                <a:latin typeface="游明朝" panose="02020400000000000000" pitchFamily="18" charset="-128"/>
                <a:ea typeface="游明朝" panose="02020400000000000000" pitchFamily="18" charset="-128"/>
                <a:cs typeface="M PLUS 1p"/>
                <a:sym typeface="M PLUS 1p"/>
              </a:rPr>
              <a:t>データをご提供</a:t>
            </a:r>
            <a:endParaRPr sz="1600">
              <a:solidFill>
                <a:srgbClr val="FFFFFF"/>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1000">
                <a:solidFill>
                  <a:schemeClr val="lt1"/>
                </a:solidFill>
                <a:latin typeface="游明朝" panose="02020400000000000000" pitchFamily="18" charset="-128"/>
                <a:ea typeface="游明朝" panose="02020400000000000000" pitchFamily="18" charset="-128"/>
                <a:cs typeface="M PLUS 1p"/>
                <a:sym typeface="M PLUS 1p"/>
              </a:rPr>
              <a:t>※一部物件</a:t>
            </a:r>
            <a:endParaRPr sz="1000">
              <a:solidFill>
                <a:schemeClr val="lt1"/>
              </a:solidFill>
              <a:latin typeface="游明朝" panose="02020400000000000000" pitchFamily="18" charset="-128"/>
              <a:ea typeface="游明朝" panose="02020400000000000000" pitchFamily="18" charset="-128"/>
              <a:cs typeface="M PLUS 1p"/>
              <a:sym typeface="M PLUS 1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1034e54c6af_0_217"/>
          <p:cNvSpPr/>
          <p:nvPr/>
        </p:nvSpPr>
        <p:spPr>
          <a:xfrm>
            <a:off x="0" y="1262850"/>
            <a:ext cx="8648400" cy="4987800"/>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9302A"/>
              </a:buClr>
              <a:buSzPts val="1400"/>
              <a:buFont typeface="Arial"/>
              <a:buNone/>
            </a:pPr>
            <a:endParaRPr sz="1400" b="0" i="0" strike="noStrike" cap="none" dirty="0">
              <a:solidFill>
                <a:srgbClr val="39302A"/>
              </a:solidFill>
              <a:latin typeface="游明朝" panose="02020400000000000000" pitchFamily="18" charset="-128"/>
              <a:ea typeface="游明朝" panose="02020400000000000000" pitchFamily="18" charset="-128"/>
              <a:sym typeface="Arial"/>
            </a:endParaRPr>
          </a:p>
        </p:txBody>
      </p:sp>
      <p:sp>
        <p:nvSpPr>
          <p:cNvPr id="461" name="Google Shape;461;g1034e54c6af_0_217"/>
          <p:cNvSpPr/>
          <p:nvPr/>
        </p:nvSpPr>
        <p:spPr>
          <a:xfrm>
            <a:off x="811588" y="2215588"/>
            <a:ext cx="3407400" cy="365100"/>
          </a:xfrm>
          <a:prstGeom prst="rect">
            <a:avLst/>
          </a:prstGeom>
          <a:solidFill>
            <a:srgbClr val="82695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lt1"/>
                </a:solidFill>
                <a:latin typeface="游明朝" panose="02020400000000000000" pitchFamily="18" charset="-128"/>
                <a:ea typeface="游明朝" panose="02020400000000000000" pitchFamily="18" charset="-128"/>
                <a:cs typeface="M PLUS 1p"/>
                <a:sym typeface="M PLUS 1p"/>
              </a:rPr>
              <a:t>独自技術による広告効果測定</a:t>
            </a:r>
            <a:endParaRPr sz="1200">
              <a:solidFill>
                <a:schemeClr val="lt1"/>
              </a:solidFill>
              <a:latin typeface="游明朝" panose="02020400000000000000" pitchFamily="18" charset="-128"/>
              <a:ea typeface="游明朝" panose="02020400000000000000" pitchFamily="18" charset="-128"/>
              <a:cs typeface="M PLUS 1p"/>
              <a:sym typeface="M PLUS 1p"/>
            </a:endParaRPr>
          </a:p>
        </p:txBody>
      </p:sp>
      <p:sp>
        <p:nvSpPr>
          <p:cNvPr id="462" name="Google Shape;462;g1034e54c6af_0_217"/>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a:solidFill>
                  <a:schemeClr val="lt1"/>
                </a:solidFill>
                <a:latin typeface="游明朝" panose="02020400000000000000" pitchFamily="18" charset="-128"/>
                <a:ea typeface="游明朝" panose="02020400000000000000" pitchFamily="18" charset="-128"/>
              </a:rPr>
              <a:t>15</a:t>
            </a:fld>
            <a:endParaRPr sz="1200">
              <a:solidFill>
                <a:schemeClr val="lt1"/>
              </a:solidFill>
              <a:latin typeface="游明朝" panose="02020400000000000000" pitchFamily="18" charset="-128"/>
              <a:ea typeface="游明朝" panose="02020400000000000000" pitchFamily="18" charset="-128"/>
            </a:endParaRPr>
          </a:p>
        </p:txBody>
      </p:sp>
      <p:grpSp>
        <p:nvGrpSpPr>
          <p:cNvPr id="463" name="Google Shape;463;g1034e54c6af_0_217"/>
          <p:cNvGrpSpPr/>
          <p:nvPr/>
        </p:nvGrpSpPr>
        <p:grpSpPr>
          <a:xfrm>
            <a:off x="0" y="183107"/>
            <a:ext cx="3612600" cy="338700"/>
            <a:chOff x="0" y="235807"/>
            <a:chExt cx="3612600" cy="338700"/>
          </a:xfrm>
        </p:grpSpPr>
        <p:sp>
          <p:nvSpPr>
            <p:cNvPr id="464" name="Google Shape;464;g1034e54c6af_0_217"/>
            <p:cNvSpPr txBox="1"/>
            <p:nvPr/>
          </p:nvSpPr>
          <p:spPr>
            <a:xfrm>
              <a:off x="310743" y="235807"/>
              <a:ext cx="24285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a:solidFill>
                    <a:srgbClr val="6B471B"/>
                  </a:solidFill>
                  <a:latin typeface="游明朝" panose="02020400000000000000" pitchFamily="18" charset="-128"/>
                  <a:ea typeface="游明朝" panose="02020400000000000000" pitchFamily="18" charset="-128"/>
                  <a:cs typeface="M PLUS 1p Light"/>
                  <a:sym typeface="M PLUS 1p Light"/>
                </a:rPr>
                <a:t>今後の展開</a:t>
              </a:r>
              <a:endParaRPr sz="1600">
                <a:solidFill>
                  <a:srgbClr val="6B471B"/>
                </a:solidFill>
                <a:latin typeface="游明朝" panose="02020400000000000000" pitchFamily="18" charset="-128"/>
                <a:ea typeface="游明朝" panose="02020400000000000000" pitchFamily="18" charset="-128"/>
                <a:cs typeface="M PLUS 1p Light"/>
                <a:sym typeface="M PLUS 1p Light"/>
              </a:endParaRPr>
            </a:p>
          </p:txBody>
        </p:sp>
        <p:sp>
          <p:nvSpPr>
            <p:cNvPr id="465" name="Google Shape;465;g1034e54c6af_0_217"/>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466" name="Google Shape;466;g1034e54c6af_0_217"/>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grpSp>
        <p:nvGrpSpPr>
          <p:cNvPr id="467" name="Google Shape;467;g1034e54c6af_0_217"/>
          <p:cNvGrpSpPr/>
          <p:nvPr/>
        </p:nvGrpSpPr>
        <p:grpSpPr>
          <a:xfrm>
            <a:off x="0" y="828750"/>
            <a:ext cx="6832200" cy="1000500"/>
            <a:chOff x="0" y="990150"/>
            <a:chExt cx="6832200" cy="1000500"/>
          </a:xfrm>
        </p:grpSpPr>
        <p:sp>
          <p:nvSpPr>
            <p:cNvPr id="468" name="Google Shape;468;g1034e54c6af_0_217"/>
            <p:cNvSpPr/>
            <p:nvPr/>
          </p:nvSpPr>
          <p:spPr>
            <a:xfrm>
              <a:off x="0" y="990150"/>
              <a:ext cx="6832200" cy="1000500"/>
            </a:xfrm>
            <a:prstGeom prst="rect">
              <a:avLst/>
            </a:prstGeom>
            <a:solidFill>
              <a:srgbClr val="51443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51443B"/>
                </a:buClr>
                <a:buSzPts val="2000"/>
                <a:buFont typeface="Arial"/>
                <a:buNone/>
              </a:pPr>
              <a:endParaRPr sz="20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469" name="Google Shape;469;g1034e54c6af_0_217"/>
            <p:cNvSpPr txBox="1"/>
            <p:nvPr/>
          </p:nvSpPr>
          <p:spPr>
            <a:xfrm>
              <a:off x="97164" y="1148510"/>
              <a:ext cx="6378300" cy="646500"/>
            </a:xfrm>
            <a:prstGeom prst="rect">
              <a:avLst/>
            </a:prstGeom>
            <a:solidFill>
              <a:srgbClr val="51443B"/>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AIカメラによる画像解析で</a:t>
              </a: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a:p>
              <a:pPr marL="0" marR="0" lvl="0" indent="0" algn="l" rtl="0">
                <a:lnSpc>
                  <a:spcPct val="100000"/>
                </a:lnSpc>
                <a:spcBef>
                  <a:spcPts val="0"/>
                </a:spcBef>
                <a:spcAft>
                  <a:spcPts val="0"/>
                </a:spcAft>
                <a:buClr>
                  <a:schemeClr val="dk1"/>
                </a:buClr>
                <a:buSzPts val="1100"/>
                <a:buFont typeface="Arial"/>
                <a:buNone/>
              </a:pP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確かな広告効果の可視化と、テストマーケティングを実施</a:t>
              </a:r>
              <a:r>
                <a:rPr lang="ja-JP" alt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p:txBody>
        </p:sp>
      </p:grpSp>
      <p:sp>
        <p:nvSpPr>
          <p:cNvPr id="470" name="Google Shape;470;g1034e54c6af_0_217"/>
          <p:cNvSpPr/>
          <p:nvPr/>
        </p:nvSpPr>
        <p:spPr>
          <a:xfrm>
            <a:off x="4424963" y="2215588"/>
            <a:ext cx="3407400" cy="365100"/>
          </a:xfrm>
          <a:prstGeom prst="rect">
            <a:avLst/>
          </a:prstGeom>
          <a:solidFill>
            <a:srgbClr val="82695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lt1"/>
                </a:solidFill>
                <a:latin typeface="游明朝" panose="02020400000000000000" pitchFamily="18" charset="-128"/>
                <a:ea typeface="游明朝" panose="02020400000000000000" pitchFamily="18" charset="-128"/>
                <a:cs typeface="M PLUS 1p"/>
                <a:sym typeface="M PLUS 1p"/>
              </a:rPr>
              <a:t>オンライン同様のマーケティングが可能</a:t>
            </a:r>
            <a:endParaRPr sz="1200">
              <a:solidFill>
                <a:schemeClr val="lt1"/>
              </a:solidFill>
              <a:latin typeface="游明朝" panose="02020400000000000000" pitchFamily="18" charset="-128"/>
              <a:ea typeface="游明朝" panose="02020400000000000000" pitchFamily="18" charset="-128"/>
              <a:cs typeface="M PLUS 1p"/>
              <a:sym typeface="M PLUS 1p"/>
            </a:endParaRPr>
          </a:p>
        </p:txBody>
      </p:sp>
      <p:pic>
        <p:nvPicPr>
          <p:cNvPr id="471" name="Google Shape;471;g1034e54c6af_0_217" descr="図 16"/>
          <p:cNvPicPr preferRelativeResize="0"/>
          <p:nvPr/>
        </p:nvPicPr>
        <p:blipFill rotWithShape="1">
          <a:blip r:embed="rId3">
            <a:alphaModFix/>
          </a:blip>
          <a:srcRect/>
          <a:stretch/>
        </p:blipFill>
        <p:spPr>
          <a:xfrm>
            <a:off x="2648481" y="2674502"/>
            <a:ext cx="1570518" cy="1898041"/>
          </a:xfrm>
          <a:prstGeom prst="rect">
            <a:avLst/>
          </a:prstGeom>
          <a:noFill/>
          <a:ln>
            <a:noFill/>
          </a:ln>
        </p:spPr>
      </p:pic>
      <p:pic>
        <p:nvPicPr>
          <p:cNvPr id="472" name="Google Shape;472;g1034e54c6af_0_217" descr="図 17"/>
          <p:cNvPicPr preferRelativeResize="0"/>
          <p:nvPr/>
        </p:nvPicPr>
        <p:blipFill rotWithShape="1">
          <a:blip r:embed="rId4">
            <a:alphaModFix/>
          </a:blip>
          <a:srcRect/>
          <a:stretch/>
        </p:blipFill>
        <p:spPr>
          <a:xfrm>
            <a:off x="811599" y="2665600"/>
            <a:ext cx="1718312" cy="1906942"/>
          </a:xfrm>
          <a:prstGeom prst="rect">
            <a:avLst/>
          </a:prstGeom>
          <a:noFill/>
          <a:ln>
            <a:noFill/>
          </a:ln>
        </p:spPr>
      </p:pic>
      <p:sp>
        <p:nvSpPr>
          <p:cNvPr id="473" name="Google Shape;473;g1034e54c6af_0_217"/>
          <p:cNvSpPr txBox="1"/>
          <p:nvPr/>
        </p:nvSpPr>
        <p:spPr>
          <a:xfrm>
            <a:off x="811600" y="4711630"/>
            <a:ext cx="3407400" cy="5541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1443B"/>
              </a:buClr>
              <a:buSzPts val="1200"/>
              <a:buFont typeface="Arial"/>
              <a:buNone/>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AI解析によるインプレッション可視化、成約ユーザーと居住者住所の突合による正確な広告効果測定とアンケートを通じたブランドリフト調査が可能</a:t>
            </a:r>
            <a:endParaRPr sz="1000">
              <a:latin typeface="游明朝" panose="02020400000000000000" pitchFamily="18" charset="-128"/>
              <a:ea typeface="游明朝" panose="02020400000000000000" pitchFamily="18" charset="-128"/>
              <a:cs typeface="M PLUS 1p"/>
              <a:sym typeface="M PLUS 1p"/>
            </a:endParaRPr>
          </a:p>
        </p:txBody>
      </p:sp>
      <p:sp>
        <p:nvSpPr>
          <p:cNvPr id="474" name="Google Shape;474;g1034e54c6af_0_217"/>
          <p:cNvSpPr/>
          <p:nvPr/>
        </p:nvSpPr>
        <p:spPr>
          <a:xfrm>
            <a:off x="4424975" y="2674500"/>
            <a:ext cx="3407400" cy="583200"/>
          </a:xfrm>
          <a:prstGeom prst="rect">
            <a:avLst/>
          </a:prstGeom>
          <a:solidFill>
            <a:srgbClr val="9680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1200">
                <a:solidFill>
                  <a:srgbClr val="FFFFFF"/>
                </a:solidFill>
                <a:latin typeface="游明朝" panose="02020400000000000000" pitchFamily="18" charset="-128"/>
                <a:ea typeface="游明朝" panose="02020400000000000000" pitchFamily="18" charset="-128"/>
                <a:cs typeface="M PLUS 1p"/>
                <a:sym typeface="M PLUS 1p"/>
              </a:rPr>
              <a:t>複数クリエイティブでの</a:t>
            </a:r>
            <a:endParaRPr sz="1200">
              <a:solidFill>
                <a:srgbClr val="FFFFFF"/>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1200">
                <a:solidFill>
                  <a:srgbClr val="FFFFFF"/>
                </a:solidFill>
                <a:latin typeface="游明朝" panose="02020400000000000000" pitchFamily="18" charset="-128"/>
                <a:ea typeface="游明朝" panose="02020400000000000000" pitchFamily="18" charset="-128"/>
                <a:cs typeface="M PLUS 1p"/>
                <a:sym typeface="M PLUS 1p"/>
              </a:rPr>
              <a:t>ABテスト比較</a:t>
            </a:r>
            <a:endParaRPr sz="1200">
              <a:solidFill>
                <a:srgbClr val="FFFFFF"/>
              </a:solidFill>
              <a:latin typeface="游明朝" panose="02020400000000000000" pitchFamily="18" charset="-128"/>
              <a:ea typeface="游明朝" panose="02020400000000000000" pitchFamily="18" charset="-128"/>
              <a:cs typeface="M PLUS 1p"/>
              <a:sym typeface="M PLUS 1p"/>
            </a:endParaRPr>
          </a:p>
        </p:txBody>
      </p:sp>
      <p:sp>
        <p:nvSpPr>
          <p:cNvPr id="475" name="Google Shape;475;g1034e54c6af_0_217"/>
          <p:cNvSpPr/>
          <p:nvPr/>
        </p:nvSpPr>
        <p:spPr>
          <a:xfrm>
            <a:off x="4424975" y="3336414"/>
            <a:ext cx="3407400" cy="583200"/>
          </a:xfrm>
          <a:prstGeom prst="rect">
            <a:avLst/>
          </a:prstGeom>
          <a:solidFill>
            <a:srgbClr val="9680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FFFFFF"/>
                </a:solidFill>
                <a:latin typeface="游明朝" panose="02020400000000000000" pitchFamily="18" charset="-128"/>
                <a:ea typeface="游明朝" panose="02020400000000000000" pitchFamily="18" charset="-128"/>
                <a:cs typeface="M PLUS 1p"/>
                <a:sym typeface="M PLUS 1p"/>
              </a:rPr>
              <a:t>日次単位での柔軟な入稿切り替え</a:t>
            </a:r>
            <a:endParaRPr sz="1200">
              <a:solidFill>
                <a:srgbClr val="FFFFFF"/>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800">
                <a:solidFill>
                  <a:schemeClr val="lt1"/>
                </a:solidFill>
                <a:latin typeface="游明朝" panose="02020400000000000000" pitchFamily="18" charset="-128"/>
                <a:ea typeface="游明朝" panose="02020400000000000000" pitchFamily="18" charset="-128"/>
              </a:rPr>
              <a:t>※弊社独自開発のコネクテッドCMSを使用</a:t>
            </a:r>
            <a:endParaRPr sz="800">
              <a:solidFill>
                <a:srgbClr val="FFFFFF"/>
              </a:solidFill>
              <a:latin typeface="游明朝" panose="02020400000000000000" pitchFamily="18" charset="-128"/>
              <a:ea typeface="游明朝" panose="02020400000000000000" pitchFamily="18" charset="-128"/>
              <a:cs typeface="M PLUS 1p"/>
              <a:sym typeface="M PLUS 1p"/>
            </a:endParaRPr>
          </a:p>
        </p:txBody>
      </p:sp>
      <p:sp>
        <p:nvSpPr>
          <p:cNvPr id="476" name="Google Shape;476;g1034e54c6af_0_217"/>
          <p:cNvSpPr/>
          <p:nvPr/>
        </p:nvSpPr>
        <p:spPr>
          <a:xfrm>
            <a:off x="4424975" y="3998328"/>
            <a:ext cx="3407400" cy="583200"/>
          </a:xfrm>
          <a:prstGeom prst="rect">
            <a:avLst/>
          </a:prstGeom>
          <a:solidFill>
            <a:srgbClr val="96807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FFFFFF"/>
                </a:solidFill>
                <a:latin typeface="游明朝" panose="02020400000000000000" pitchFamily="18" charset="-128"/>
                <a:ea typeface="游明朝" panose="02020400000000000000" pitchFamily="18" charset="-128"/>
                <a:cs typeface="M PLUS 1p"/>
                <a:sym typeface="M PLUS 1p"/>
              </a:rPr>
              <a:t>各広告の時間帯別視聴率比較</a:t>
            </a:r>
            <a:endParaRPr sz="1200">
              <a:solidFill>
                <a:srgbClr val="FFFFFF"/>
              </a:solidFill>
              <a:latin typeface="游明朝" panose="02020400000000000000" pitchFamily="18" charset="-128"/>
              <a:ea typeface="游明朝" panose="02020400000000000000" pitchFamily="18" charset="-128"/>
              <a:cs typeface="M PLUS 1p"/>
              <a:sym typeface="M PLUS 1p"/>
            </a:endParaRPr>
          </a:p>
        </p:txBody>
      </p:sp>
      <p:sp>
        <p:nvSpPr>
          <p:cNvPr id="477" name="Google Shape;477;g1034e54c6af_0_217"/>
          <p:cNvSpPr txBox="1"/>
          <p:nvPr/>
        </p:nvSpPr>
        <p:spPr>
          <a:xfrm>
            <a:off x="4424975" y="4711630"/>
            <a:ext cx="3407400" cy="5541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000">
                <a:solidFill>
                  <a:srgbClr val="51443B"/>
                </a:solidFill>
                <a:latin typeface="游明朝" panose="02020400000000000000" pitchFamily="18" charset="-128"/>
                <a:ea typeface="游明朝" panose="02020400000000000000" pitchFamily="18" charset="-128"/>
                <a:cs typeface="M PLUS 1p"/>
                <a:sym typeface="M PLUS 1p"/>
              </a:rPr>
              <a:t>高度にデジタル化された物理広告媒体として、これまで物理広告にて実現できなかった、オンライン広告水準のマーケティング体験をご提供</a:t>
            </a:r>
            <a:endParaRPr sz="1000">
              <a:solidFill>
                <a:srgbClr val="51443B"/>
              </a:solidFill>
              <a:latin typeface="游明朝" panose="02020400000000000000" pitchFamily="18" charset="-128"/>
              <a:ea typeface="游明朝" panose="02020400000000000000" pitchFamily="18" charset="-128"/>
              <a:cs typeface="M PLUS 1p"/>
              <a:sym typeface="M PLUS 1p"/>
            </a:endParaRPr>
          </a:p>
        </p:txBody>
      </p:sp>
      <p:sp>
        <p:nvSpPr>
          <p:cNvPr id="478" name="Google Shape;478;g1034e54c6af_0_217"/>
          <p:cNvSpPr/>
          <p:nvPr/>
        </p:nvSpPr>
        <p:spPr>
          <a:xfrm>
            <a:off x="1533980" y="5317202"/>
            <a:ext cx="5663864" cy="48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1200" u="sng" dirty="0" err="1">
                <a:solidFill>
                  <a:sysClr val="windowText" lastClr="000000"/>
                </a:solidFill>
                <a:latin typeface="游明朝" panose="02020400000000000000" pitchFamily="18" charset="-128"/>
                <a:ea typeface="游明朝" panose="02020400000000000000" pitchFamily="18" charset="-128"/>
                <a:cs typeface="M PLUS 1p"/>
                <a:sym typeface="M PLUS 1p"/>
              </a:rPr>
              <a:t>プライバシーに配慮し、個人情報を取得せずに分析</a:t>
            </a:r>
            <a:r>
              <a:rPr lang="ja-JP" altLang="en-US" sz="1200" u="sng" dirty="0">
                <a:solidFill>
                  <a:sysClr val="windowText" lastClr="000000"/>
                </a:solidFill>
                <a:latin typeface="游明朝" panose="02020400000000000000" pitchFamily="18" charset="-128"/>
                <a:ea typeface="游明朝" panose="02020400000000000000" pitchFamily="18" charset="-128"/>
                <a:cs typeface="M PLUS 1p"/>
                <a:sym typeface="M PLUS 1p"/>
              </a:rPr>
              <a:t>致します</a:t>
            </a:r>
            <a:endParaRPr sz="1200" u="sng" dirty="0">
              <a:solidFill>
                <a:sysClr val="windowText" lastClr="000000"/>
              </a:solidFill>
              <a:latin typeface="游明朝" panose="02020400000000000000" pitchFamily="18" charset="-128"/>
              <a:ea typeface="游明朝" panose="02020400000000000000" pitchFamily="18" charset="-128"/>
              <a:cs typeface="M PLUS 1p"/>
              <a:sym typeface="M PLUS 1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1034e54c6af_0_309"/>
          <p:cNvSpPr/>
          <p:nvPr/>
        </p:nvSpPr>
        <p:spPr>
          <a:xfrm>
            <a:off x="441400" y="996700"/>
            <a:ext cx="7765800" cy="2318400"/>
          </a:xfrm>
          <a:prstGeom prst="rect">
            <a:avLst/>
          </a:prstGeom>
          <a:solidFill>
            <a:schemeClr val="lt1"/>
          </a:solidFill>
          <a:ln>
            <a:noFill/>
          </a:ln>
        </p:spPr>
        <p:txBody>
          <a:bodyPr spcFirstLastPara="1" wrap="square" lIns="91425" tIns="91425" rIns="91425" bIns="91425" anchor="ctr" anchorCtr="0">
            <a:noAutofit/>
          </a:bodyPr>
          <a:lstStyle/>
          <a:p>
            <a:pPr marL="2008799" lvl="0" indent="-167299" algn="l" rtl="0">
              <a:lnSpc>
                <a:spcPct val="95000"/>
              </a:lnSpc>
              <a:spcBef>
                <a:spcPts val="0"/>
              </a:spcBef>
              <a:spcAft>
                <a:spcPts val="0"/>
              </a:spcAft>
              <a:buClr>
                <a:srgbClr val="51443B"/>
              </a:buClr>
              <a:buSzPts val="900"/>
              <a:buFont typeface="M PLUS 1p"/>
              <a:buChar char="•"/>
            </a:pP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宗教関連</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 (</a:t>
            </a: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魔除け・霊感商法霊視商法、神社仏閣等</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 </a:t>
            </a:r>
            <a:endParaRPr sz="900" dirty="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ギャンブル関連</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 (</a:t>
            </a: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パチンコ等</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 ※ </a:t>
            </a: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一部、公営くじ除く</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 </a:t>
            </a:r>
            <a:endParaRPr sz="900" dirty="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占い</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 / </a:t>
            </a: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無限連鎖講</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 / </a:t>
            </a: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探偵業</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 </a:t>
            </a:r>
            <a:endParaRPr sz="900" dirty="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家政婦</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 （</a:t>
            </a: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業態によっては、掲載可能な場合有</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a:t>
            </a:r>
            <a:endParaRPr sz="900" dirty="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生体販売</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 </a:t>
            </a: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葬儀葬祭業</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 </a:t>
            </a:r>
            <a:endParaRPr sz="900" dirty="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入札権購入型オークション、オークション</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 </a:t>
            </a:r>
            <a:endParaRPr sz="900" dirty="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消費者金融、カードローン（銀行系含む）ファクタリング・過払い金請求</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 </a:t>
            </a:r>
            <a:endParaRPr sz="900" dirty="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ICO・バイナリーオプション・金融庁に正式に登録されていない仮想通貨交換業者</a:t>
            </a:r>
            <a:br>
              <a:rPr lang="en-US" sz="900" dirty="0">
                <a:solidFill>
                  <a:srgbClr val="51443B"/>
                </a:solidFill>
                <a:latin typeface="游明朝" panose="02020400000000000000" pitchFamily="18" charset="-128"/>
                <a:ea typeface="游明朝" panose="02020400000000000000" pitchFamily="18" charset="-128"/>
                <a:cs typeface="M PLUS 1p"/>
                <a:sym typeface="M PLUS 1p"/>
              </a:rPr>
            </a:br>
            <a:r>
              <a:rPr lang="en-US" sz="900" dirty="0">
                <a:solidFill>
                  <a:srgbClr val="51443B"/>
                </a:solidFill>
                <a:latin typeface="游明朝" panose="02020400000000000000" pitchFamily="18" charset="-128"/>
                <a:ea typeface="游明朝" panose="02020400000000000000" pitchFamily="18" charset="-128"/>
                <a:cs typeface="M PLUS 1p"/>
                <a:sym typeface="M PLUS 1p"/>
              </a:rPr>
              <a:t>（</a:t>
            </a: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みなし業社等</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a:t>
            </a:r>
            <a:endParaRPr sz="900" dirty="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その他マンションサイネージとして</a:t>
            </a:r>
            <a:r>
              <a:rPr lang="en-US" sz="900" dirty="0">
                <a:solidFill>
                  <a:srgbClr val="51443B"/>
                </a:solidFill>
                <a:latin typeface="游明朝" panose="02020400000000000000" pitchFamily="18" charset="-128"/>
                <a:ea typeface="游明朝" panose="02020400000000000000" pitchFamily="18" charset="-128"/>
                <a:cs typeface="M PLUS 1p"/>
                <a:sym typeface="M PLUS 1p"/>
              </a:rPr>
              <a:t>、</a:t>
            </a:r>
            <a:br>
              <a:rPr lang="en-US" sz="900" dirty="0">
                <a:solidFill>
                  <a:srgbClr val="51443B"/>
                </a:solidFill>
                <a:latin typeface="游明朝" panose="02020400000000000000" pitchFamily="18" charset="-128"/>
                <a:ea typeface="游明朝" panose="02020400000000000000" pitchFamily="18" charset="-128"/>
                <a:cs typeface="M PLUS 1p"/>
                <a:sym typeface="M PLUS 1p"/>
              </a:rPr>
            </a:br>
            <a:r>
              <a:rPr lang="en-US" sz="900" dirty="0" err="1">
                <a:solidFill>
                  <a:srgbClr val="51443B"/>
                </a:solidFill>
                <a:latin typeface="游明朝" panose="02020400000000000000" pitchFamily="18" charset="-128"/>
                <a:ea typeface="游明朝" panose="02020400000000000000" pitchFamily="18" charset="-128"/>
                <a:cs typeface="M PLUS 1p"/>
                <a:sym typeface="M PLUS 1p"/>
              </a:rPr>
              <a:t>マンションの居住者空間にそぐわないと判断した業種・商材</a:t>
            </a:r>
            <a:endParaRPr sz="900" dirty="0">
              <a:latin typeface="游明朝" panose="02020400000000000000" pitchFamily="18" charset="-128"/>
              <a:ea typeface="游明朝" panose="02020400000000000000" pitchFamily="18" charset="-128"/>
            </a:endParaRPr>
          </a:p>
        </p:txBody>
      </p:sp>
      <p:sp>
        <p:nvSpPr>
          <p:cNvPr id="484" name="Google Shape;484;g1034e54c6af_0_309"/>
          <p:cNvSpPr/>
          <p:nvPr/>
        </p:nvSpPr>
        <p:spPr>
          <a:xfrm>
            <a:off x="441400" y="3504279"/>
            <a:ext cx="7765800" cy="2318400"/>
          </a:xfrm>
          <a:prstGeom prst="rect">
            <a:avLst/>
          </a:prstGeom>
          <a:solidFill>
            <a:schemeClr val="lt1"/>
          </a:solidFill>
          <a:ln>
            <a:noFill/>
          </a:ln>
        </p:spPr>
        <p:txBody>
          <a:bodyPr spcFirstLastPara="1" wrap="square" lIns="91425" tIns="91425" rIns="91425" bIns="91425" anchor="ctr" anchorCtr="0">
            <a:noAutofit/>
          </a:bodyPr>
          <a:lstStyle/>
          <a:p>
            <a:pPr marL="2008799" lvl="0" indent="-167299" algn="l" rtl="0">
              <a:lnSpc>
                <a:spcPct val="95000"/>
              </a:lnSpc>
              <a:spcBef>
                <a:spcPts val="0"/>
              </a:spcBef>
              <a:spcAft>
                <a:spcPts val="0"/>
              </a:spcAft>
              <a:buClr>
                <a:srgbClr val="51443B"/>
              </a:buClr>
              <a:buSzPts val="900"/>
              <a:buFont typeface="M PLUS 1p"/>
              <a:buChar char="•"/>
            </a:pPr>
            <a:r>
              <a:rPr lang="en-US" sz="900">
                <a:solidFill>
                  <a:srgbClr val="51443B"/>
                </a:solidFill>
                <a:latin typeface="游明朝" panose="02020400000000000000" pitchFamily="18" charset="-128"/>
                <a:ea typeface="游明朝" panose="02020400000000000000" pitchFamily="18" charset="-128"/>
                <a:cs typeface="M PLUS 1p"/>
                <a:sym typeface="M PLUS 1p"/>
              </a:rPr>
              <a:t>健康食品 (業態・商材により一部除く) ・コンプレックス商材</a:t>
            </a:r>
            <a:endParaRPr sz="90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a:solidFill>
                  <a:srgbClr val="51443B"/>
                </a:solidFill>
                <a:latin typeface="游明朝" panose="02020400000000000000" pitchFamily="18" charset="-128"/>
                <a:ea typeface="游明朝" panose="02020400000000000000" pitchFamily="18" charset="-128"/>
                <a:cs typeface="M PLUS 1p"/>
                <a:sym typeface="M PLUS 1p"/>
              </a:rPr>
              <a:t>薬機法(医薬品・医療機器等の品質・有効性及び安全性の確保等に関する法律)に</a:t>
            </a:r>
            <a:br>
              <a:rPr lang="en-US" sz="900">
                <a:solidFill>
                  <a:srgbClr val="51443B"/>
                </a:solidFill>
                <a:latin typeface="游明朝" panose="02020400000000000000" pitchFamily="18" charset="-128"/>
                <a:ea typeface="游明朝" panose="02020400000000000000" pitchFamily="18" charset="-128"/>
                <a:cs typeface="M PLUS 1p"/>
                <a:sym typeface="M PLUS 1p"/>
              </a:rPr>
            </a:br>
            <a:r>
              <a:rPr lang="en-US" sz="900">
                <a:solidFill>
                  <a:srgbClr val="51443B"/>
                </a:solidFill>
                <a:latin typeface="游明朝" panose="02020400000000000000" pitchFamily="18" charset="-128"/>
                <a:ea typeface="游明朝" panose="02020400000000000000" pitchFamily="18" charset="-128"/>
                <a:cs typeface="M PLUS 1p"/>
                <a:sym typeface="M PLUS 1p"/>
              </a:rPr>
              <a:t>抵触する恐れのある商材</a:t>
            </a:r>
            <a:endParaRPr sz="90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a:solidFill>
                  <a:srgbClr val="51443B"/>
                </a:solidFill>
                <a:latin typeface="游明朝" panose="02020400000000000000" pitchFamily="18" charset="-128"/>
                <a:ea typeface="游明朝" panose="02020400000000000000" pitchFamily="18" charset="-128"/>
                <a:cs typeface="M PLUS 1p"/>
                <a:sym typeface="M PLUS 1p"/>
              </a:rPr>
              <a:t>アダルト(成人対象の性的な商品サービス等のアダルト全般、</a:t>
            </a:r>
            <a:endParaRPr sz="90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a:solidFill>
                  <a:srgbClr val="51443B"/>
                </a:solidFill>
                <a:latin typeface="游明朝" panose="02020400000000000000" pitchFamily="18" charset="-128"/>
                <a:ea typeface="游明朝" panose="02020400000000000000" pitchFamily="18" charset="-128"/>
                <a:cs typeface="M PLUS 1p"/>
                <a:sym typeface="M PLUS 1p"/>
              </a:rPr>
              <a:t>性的表現が扱われている作品サービス、児童ポルノを連想させるもの等</a:t>
            </a:r>
            <a:endParaRPr sz="90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a:solidFill>
                  <a:srgbClr val="51443B"/>
                </a:solidFill>
                <a:latin typeface="游明朝" panose="02020400000000000000" pitchFamily="18" charset="-128"/>
                <a:ea typeface="游明朝" panose="02020400000000000000" pitchFamily="18" charset="-128"/>
                <a:cs typeface="M PLUS 1p"/>
                <a:sym typeface="M PLUS 1p"/>
              </a:rPr>
              <a:t>青少年保護育成上好ましくない商品サービス、</a:t>
            </a:r>
            <a:endParaRPr sz="90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a:solidFill>
                  <a:srgbClr val="51443B"/>
                </a:solidFill>
                <a:latin typeface="游明朝" panose="02020400000000000000" pitchFamily="18" charset="-128"/>
                <a:ea typeface="游明朝" panose="02020400000000000000" pitchFamily="18" charset="-128"/>
                <a:cs typeface="M PLUS 1p"/>
                <a:sym typeface="M PLUS 1p"/>
              </a:rPr>
              <a:t>精力剤 (合法ドラッグ等)</a:t>
            </a:r>
            <a:endParaRPr sz="90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a:solidFill>
                  <a:srgbClr val="51443B"/>
                </a:solidFill>
                <a:latin typeface="游明朝" panose="02020400000000000000" pitchFamily="18" charset="-128"/>
                <a:ea typeface="游明朝" panose="02020400000000000000" pitchFamily="18" charset="-128"/>
                <a:cs typeface="M PLUS 1p"/>
                <a:sym typeface="M PLUS 1p"/>
              </a:rPr>
              <a:t>出会い系 (インターネット異性紹介事業、結婚相談、お見合いパーティ等)</a:t>
            </a:r>
            <a:endParaRPr sz="90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a:solidFill>
                  <a:srgbClr val="51443B"/>
                </a:solidFill>
                <a:latin typeface="游明朝" panose="02020400000000000000" pitchFamily="18" charset="-128"/>
                <a:ea typeface="游明朝" panose="02020400000000000000" pitchFamily="18" charset="-128"/>
                <a:cs typeface="M PLUS 1p"/>
                <a:sym typeface="M PLUS 1p"/>
              </a:rPr>
              <a:t>産経用品 (避妊具、女性用体温計)</a:t>
            </a:r>
            <a:endParaRPr sz="90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a:solidFill>
                  <a:srgbClr val="51443B"/>
                </a:solidFill>
                <a:latin typeface="游明朝" panose="02020400000000000000" pitchFamily="18" charset="-128"/>
                <a:ea typeface="游明朝" panose="02020400000000000000" pitchFamily="18" charset="-128"/>
                <a:cs typeface="M PLUS 1p"/>
                <a:sym typeface="M PLUS 1p"/>
              </a:rPr>
              <a:t>武器全般・毒物劇物</a:t>
            </a:r>
            <a:endParaRPr sz="90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a:solidFill>
                  <a:srgbClr val="51443B"/>
                </a:solidFill>
                <a:latin typeface="游明朝" panose="02020400000000000000" pitchFamily="18" charset="-128"/>
                <a:ea typeface="游明朝" panose="02020400000000000000" pitchFamily="18" charset="-128"/>
                <a:cs typeface="M PLUS 1p"/>
                <a:sym typeface="M PLUS 1p"/>
              </a:rPr>
              <a:t>政党 / 政治関連</a:t>
            </a:r>
            <a:endParaRPr sz="90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a:solidFill>
                  <a:srgbClr val="51443B"/>
                </a:solidFill>
                <a:latin typeface="游明朝" panose="02020400000000000000" pitchFamily="18" charset="-128"/>
                <a:ea typeface="游明朝" panose="02020400000000000000" pitchFamily="18" charset="-128"/>
                <a:cs typeface="M PLUS 1p"/>
                <a:sym typeface="M PLUS 1p"/>
              </a:rPr>
              <a:t>情報比較サイト </a:t>
            </a:r>
            <a:endParaRPr sz="90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a:solidFill>
                  <a:srgbClr val="51443B"/>
                </a:solidFill>
                <a:latin typeface="游明朝" panose="02020400000000000000" pitchFamily="18" charset="-128"/>
                <a:ea typeface="游明朝" panose="02020400000000000000" pitchFamily="18" charset="-128"/>
                <a:cs typeface="M PLUS 1p"/>
                <a:sym typeface="M PLUS 1p"/>
              </a:rPr>
              <a:t>たばこ、電子たばこ（企業広告は除く）</a:t>
            </a:r>
            <a:endParaRPr sz="90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a:solidFill>
                  <a:srgbClr val="51443B"/>
                </a:solidFill>
                <a:latin typeface="游明朝" panose="02020400000000000000" pitchFamily="18" charset="-128"/>
                <a:ea typeface="游明朝" panose="02020400000000000000" pitchFamily="18" charset="-128"/>
                <a:cs typeface="M PLUS 1p"/>
                <a:sym typeface="M PLUS 1p"/>
              </a:rPr>
              <a:t>R-15以上の映画作品・CERO C（15歳以上対象）以上のゲーム</a:t>
            </a:r>
            <a:endParaRPr sz="900">
              <a:solidFill>
                <a:schemeClr val="dk1"/>
              </a:solidFill>
              <a:latin typeface="游明朝" panose="02020400000000000000" pitchFamily="18" charset="-128"/>
              <a:ea typeface="游明朝" panose="02020400000000000000" pitchFamily="18" charset="-128"/>
              <a:cs typeface="M PLUS 1p"/>
              <a:sym typeface="M PLUS 1p"/>
            </a:endParaRPr>
          </a:p>
          <a:p>
            <a:pPr marL="2008799" lvl="0" indent="-167299" algn="l" rtl="0">
              <a:lnSpc>
                <a:spcPct val="95000"/>
              </a:lnSpc>
              <a:spcBef>
                <a:spcPts val="0"/>
              </a:spcBef>
              <a:spcAft>
                <a:spcPts val="0"/>
              </a:spcAft>
              <a:buClr>
                <a:srgbClr val="51443B"/>
              </a:buClr>
              <a:buSzPts val="900"/>
              <a:buFont typeface="M PLUS 1p"/>
              <a:buChar char="•"/>
            </a:pPr>
            <a:r>
              <a:rPr lang="en-US" sz="900">
                <a:solidFill>
                  <a:srgbClr val="51443B"/>
                </a:solidFill>
                <a:latin typeface="游明朝" panose="02020400000000000000" pitchFamily="18" charset="-128"/>
                <a:ea typeface="游明朝" panose="02020400000000000000" pitchFamily="18" charset="-128"/>
                <a:cs typeface="M PLUS 1p"/>
                <a:sym typeface="M PLUS 1p"/>
              </a:rPr>
              <a:t>業務実態が不明瞭な企業の商材</a:t>
            </a:r>
            <a:endParaRPr sz="900">
              <a:latin typeface="游明朝" panose="02020400000000000000" pitchFamily="18" charset="-128"/>
              <a:ea typeface="游明朝" panose="02020400000000000000" pitchFamily="18" charset="-128"/>
            </a:endParaRPr>
          </a:p>
        </p:txBody>
      </p:sp>
      <p:sp>
        <p:nvSpPr>
          <p:cNvPr id="485" name="Google Shape;485;g1034e54c6af_0_309"/>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a:solidFill>
                  <a:schemeClr val="lt1"/>
                </a:solidFill>
              </a:rPr>
              <a:t>16</a:t>
            </a:fld>
            <a:endParaRPr sz="1200">
              <a:solidFill>
                <a:schemeClr val="lt1"/>
              </a:solidFill>
            </a:endParaRPr>
          </a:p>
        </p:txBody>
      </p:sp>
      <p:grpSp>
        <p:nvGrpSpPr>
          <p:cNvPr id="486" name="Google Shape;486;g1034e54c6af_0_309"/>
          <p:cNvGrpSpPr/>
          <p:nvPr/>
        </p:nvGrpSpPr>
        <p:grpSpPr>
          <a:xfrm>
            <a:off x="0" y="183100"/>
            <a:ext cx="4081454" cy="585000"/>
            <a:chOff x="0" y="235800"/>
            <a:chExt cx="4081454" cy="585000"/>
          </a:xfrm>
        </p:grpSpPr>
        <p:sp>
          <p:nvSpPr>
            <p:cNvPr id="487" name="Google Shape;487;g1034e54c6af_0_309"/>
            <p:cNvSpPr txBox="1"/>
            <p:nvPr/>
          </p:nvSpPr>
          <p:spPr>
            <a:xfrm>
              <a:off x="310754" y="235800"/>
              <a:ext cx="3770700" cy="5850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a:solidFill>
                    <a:srgbClr val="51443B"/>
                  </a:solidFill>
                  <a:latin typeface="游明朝" panose="02020400000000000000" pitchFamily="18" charset="-128"/>
                  <a:ea typeface="游明朝" panose="02020400000000000000" pitchFamily="18" charset="-128"/>
                  <a:cs typeface="M PLUS 1p Light"/>
                  <a:sym typeface="M PLUS 1p Light"/>
                </a:rPr>
                <a:t>掲載不可商材</a:t>
              </a:r>
              <a:endParaRPr>
                <a:solidFill>
                  <a:schemeClr val="dk1"/>
                </a:solidFill>
                <a:latin typeface="游明朝" panose="02020400000000000000" pitchFamily="18" charset="-128"/>
                <a:ea typeface="游明朝" panose="02020400000000000000" pitchFamily="18" charset="-128"/>
                <a:cs typeface="M PLUS 1p Light"/>
                <a:sym typeface="M PLUS 1p Light"/>
              </a:endParaRPr>
            </a:p>
            <a:p>
              <a:pPr marL="0" marR="0" lvl="0" indent="0" algn="l" rtl="0">
                <a:lnSpc>
                  <a:spcPct val="100000"/>
                </a:lnSpc>
                <a:spcBef>
                  <a:spcPts val="0"/>
                </a:spcBef>
                <a:spcAft>
                  <a:spcPts val="0"/>
                </a:spcAft>
                <a:buClr>
                  <a:schemeClr val="dk1"/>
                </a:buClr>
                <a:buSzPts val="1100"/>
                <a:buFont typeface="Arial"/>
                <a:buNone/>
              </a:pPr>
              <a:endParaRPr sz="1600">
                <a:solidFill>
                  <a:srgbClr val="6B471B"/>
                </a:solidFill>
                <a:latin typeface="游明朝" panose="02020400000000000000" pitchFamily="18" charset="-128"/>
                <a:ea typeface="游明朝" panose="02020400000000000000" pitchFamily="18" charset="-128"/>
                <a:cs typeface="M PLUS 1p Light"/>
                <a:sym typeface="M PLUS 1p Light"/>
              </a:endParaRPr>
            </a:p>
          </p:txBody>
        </p:sp>
        <p:sp>
          <p:nvSpPr>
            <p:cNvPr id="488" name="Google Shape;488;g1034e54c6af_0_309"/>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489" name="Google Shape;489;g1034e54c6af_0_309"/>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sp>
        <p:nvSpPr>
          <p:cNvPr id="490" name="Google Shape;490;g1034e54c6af_0_309"/>
          <p:cNvSpPr txBox="1"/>
          <p:nvPr/>
        </p:nvSpPr>
        <p:spPr>
          <a:xfrm>
            <a:off x="1418700" y="6012532"/>
            <a:ext cx="6116100" cy="123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1443B"/>
              </a:buClr>
              <a:buSzPts val="800"/>
              <a:buFont typeface="Arial"/>
              <a:buNone/>
            </a:pPr>
            <a:r>
              <a:rPr lang="en-US" sz="800" i="0" u="none" strike="noStrike" cap="none">
                <a:solidFill>
                  <a:srgbClr val="51443B"/>
                </a:solidFill>
                <a:latin typeface="游明朝" panose="02020400000000000000" pitchFamily="18" charset="-128"/>
                <a:ea typeface="游明朝" panose="02020400000000000000" pitchFamily="18" charset="-128"/>
                <a:cs typeface="M PLUS 1p"/>
                <a:sym typeface="M PLUS 1p"/>
              </a:rPr>
              <a:t>※上記に該当していても出稿できる場合がございます。まずはお問合せください。</a:t>
            </a:r>
            <a:endParaRPr sz="800">
              <a:latin typeface="游明朝" panose="02020400000000000000" pitchFamily="18" charset="-128"/>
              <a:ea typeface="游明朝" panose="02020400000000000000" pitchFamily="18" charset="-128"/>
              <a:cs typeface="M PLUS 1p"/>
              <a:sym typeface="M PLUS 1p"/>
            </a:endParaRPr>
          </a:p>
        </p:txBody>
      </p:sp>
      <p:sp>
        <p:nvSpPr>
          <p:cNvPr id="491" name="Google Shape;491;g1034e54c6af_0_309"/>
          <p:cNvSpPr/>
          <p:nvPr/>
        </p:nvSpPr>
        <p:spPr>
          <a:xfrm>
            <a:off x="678404" y="1549300"/>
            <a:ext cx="1194300" cy="1213200"/>
          </a:xfrm>
          <a:prstGeom prst="ellipse">
            <a:avLst/>
          </a:prstGeom>
          <a:solidFill>
            <a:srgbClr val="82695E"/>
          </a:solidFill>
          <a:ln>
            <a:noFill/>
          </a:ln>
        </p:spPr>
        <p:txBody>
          <a:bodyPr spcFirstLastPara="1" wrap="square" lIns="45700" tIns="45700" rIns="45700" bIns="45700" anchor="ctr" anchorCtr="0">
            <a:noAutofit/>
          </a:bodyPr>
          <a:lstStyle/>
          <a:p>
            <a:pPr marL="0" lvl="0" indent="0" algn="ctr" rtl="0">
              <a:spcBef>
                <a:spcPts val="0"/>
              </a:spcBef>
              <a:spcAft>
                <a:spcPts val="0"/>
              </a:spcAft>
              <a:buClr>
                <a:srgbClr val="51443B"/>
              </a:buClr>
              <a:buSzPts val="2000"/>
              <a:buFont typeface="Arial"/>
              <a:buNone/>
            </a:pPr>
            <a:r>
              <a:rPr lang="en-US" sz="1500" b="1" dirty="0" err="1">
                <a:solidFill>
                  <a:schemeClr val="lt1"/>
                </a:solidFill>
                <a:latin typeface="游明朝" panose="02020400000000000000" pitchFamily="18" charset="-128"/>
                <a:ea typeface="游明朝" panose="02020400000000000000" pitchFamily="18" charset="-128"/>
                <a:cs typeface="M PLUS 1p"/>
                <a:sym typeface="M PLUS 1p"/>
              </a:rPr>
              <a:t>業種</a:t>
            </a:r>
            <a:endParaRPr sz="1500" b="1" dirty="0">
              <a:solidFill>
                <a:schemeClr val="lt1"/>
              </a:solidFill>
              <a:latin typeface="游明朝" panose="02020400000000000000" pitchFamily="18" charset="-128"/>
              <a:ea typeface="游明朝" panose="02020400000000000000" pitchFamily="18" charset="-128"/>
              <a:cs typeface="M PLUS 1p"/>
              <a:sym typeface="M PLUS 1p"/>
            </a:endParaRPr>
          </a:p>
        </p:txBody>
      </p:sp>
      <p:sp>
        <p:nvSpPr>
          <p:cNvPr id="492" name="Google Shape;492;g1034e54c6af_0_309"/>
          <p:cNvSpPr/>
          <p:nvPr/>
        </p:nvSpPr>
        <p:spPr>
          <a:xfrm>
            <a:off x="678404" y="4056879"/>
            <a:ext cx="1194300" cy="1213200"/>
          </a:xfrm>
          <a:prstGeom prst="ellipse">
            <a:avLst/>
          </a:prstGeom>
          <a:solidFill>
            <a:srgbClr val="82695E"/>
          </a:solidFill>
          <a:ln>
            <a:noFill/>
          </a:ln>
        </p:spPr>
        <p:txBody>
          <a:bodyPr spcFirstLastPara="1" wrap="square" lIns="45700" tIns="45700" rIns="45700" bIns="45700" anchor="ctr" anchorCtr="0">
            <a:noAutofit/>
          </a:bodyPr>
          <a:lstStyle/>
          <a:p>
            <a:pPr marL="0" lvl="0" indent="0" algn="ctr" rtl="0">
              <a:spcBef>
                <a:spcPts val="0"/>
              </a:spcBef>
              <a:spcAft>
                <a:spcPts val="0"/>
              </a:spcAft>
              <a:buClr>
                <a:srgbClr val="51443B"/>
              </a:buClr>
              <a:buSzPts val="2000"/>
              <a:buFont typeface="Arial"/>
              <a:buNone/>
            </a:pPr>
            <a:r>
              <a:rPr lang="en-US" sz="1500" b="1">
                <a:solidFill>
                  <a:schemeClr val="lt1"/>
                </a:solidFill>
                <a:latin typeface="游明朝" panose="02020400000000000000" pitchFamily="18" charset="-128"/>
                <a:ea typeface="游明朝" panose="02020400000000000000" pitchFamily="18" charset="-128"/>
                <a:cs typeface="M PLUS 1p"/>
                <a:sym typeface="M PLUS 1p"/>
              </a:rPr>
              <a:t>商材</a:t>
            </a:r>
            <a:endParaRPr sz="1500" b="1" i="0" u="none" strike="noStrike" cap="none">
              <a:solidFill>
                <a:schemeClr val="lt1"/>
              </a:solidFill>
              <a:latin typeface="游明朝" panose="02020400000000000000" pitchFamily="18" charset="-128"/>
              <a:ea typeface="游明朝" panose="02020400000000000000" pitchFamily="18" charset="-128"/>
              <a:cs typeface="M PLUS 1p"/>
              <a:sym typeface="M PLUS 1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1034e54c6af_0_342"/>
          <p:cNvSpPr/>
          <p:nvPr/>
        </p:nvSpPr>
        <p:spPr>
          <a:xfrm>
            <a:off x="0" y="845300"/>
            <a:ext cx="8648400" cy="5121900"/>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9302A"/>
              </a:buClr>
              <a:buSzPts val="1400"/>
              <a:buFont typeface="Arial"/>
              <a:buNone/>
            </a:pPr>
            <a:endParaRPr sz="1400" b="0" i="0" u="none" strike="noStrike" cap="none">
              <a:solidFill>
                <a:srgbClr val="39302A"/>
              </a:solidFill>
              <a:latin typeface="游明朝" panose="02020400000000000000" pitchFamily="18" charset="-128"/>
              <a:ea typeface="游明朝" panose="02020400000000000000" pitchFamily="18" charset="-128"/>
              <a:sym typeface="Arial"/>
            </a:endParaRPr>
          </a:p>
        </p:txBody>
      </p:sp>
      <p:sp>
        <p:nvSpPr>
          <p:cNvPr id="498" name="Google Shape;498;g1034e54c6af_0_342"/>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a:solidFill>
                  <a:schemeClr val="lt1"/>
                </a:solidFill>
              </a:rPr>
              <a:t>17</a:t>
            </a:fld>
            <a:endParaRPr sz="1200">
              <a:solidFill>
                <a:schemeClr val="lt1"/>
              </a:solidFill>
            </a:endParaRPr>
          </a:p>
        </p:txBody>
      </p:sp>
      <p:grpSp>
        <p:nvGrpSpPr>
          <p:cNvPr id="499" name="Google Shape;499;g1034e54c6af_0_342"/>
          <p:cNvGrpSpPr/>
          <p:nvPr/>
        </p:nvGrpSpPr>
        <p:grpSpPr>
          <a:xfrm>
            <a:off x="0" y="183100"/>
            <a:ext cx="4081454" cy="338700"/>
            <a:chOff x="0" y="235800"/>
            <a:chExt cx="4081454" cy="338700"/>
          </a:xfrm>
        </p:grpSpPr>
        <p:sp>
          <p:nvSpPr>
            <p:cNvPr id="500" name="Google Shape;500;g1034e54c6af_0_342"/>
            <p:cNvSpPr txBox="1"/>
            <p:nvPr/>
          </p:nvSpPr>
          <p:spPr>
            <a:xfrm>
              <a:off x="310754" y="235800"/>
              <a:ext cx="37707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a:solidFill>
                    <a:srgbClr val="51443B"/>
                  </a:solidFill>
                  <a:latin typeface="游明朝" panose="02020400000000000000" pitchFamily="18" charset="-128"/>
                  <a:ea typeface="游明朝" panose="02020400000000000000" pitchFamily="18" charset="-128"/>
                  <a:cs typeface="M PLUS 1p Light"/>
                  <a:sym typeface="M PLUS 1p Light"/>
                </a:rPr>
                <a:t>入稿規定</a:t>
              </a:r>
              <a:endParaRPr sz="1600">
                <a:solidFill>
                  <a:srgbClr val="51443B"/>
                </a:solidFill>
                <a:latin typeface="游明朝" panose="02020400000000000000" pitchFamily="18" charset="-128"/>
                <a:ea typeface="游明朝" panose="02020400000000000000" pitchFamily="18" charset="-128"/>
                <a:cs typeface="M PLUS 1p Light"/>
                <a:sym typeface="M PLUS 1p Light"/>
              </a:endParaRPr>
            </a:p>
          </p:txBody>
        </p:sp>
        <p:sp>
          <p:nvSpPr>
            <p:cNvPr id="501" name="Google Shape;501;g1034e54c6af_0_342"/>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502" name="Google Shape;502;g1034e54c6af_0_342"/>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sp>
        <p:nvSpPr>
          <p:cNvPr id="503" name="Google Shape;503;g1034e54c6af_0_342"/>
          <p:cNvSpPr txBox="1"/>
          <p:nvPr/>
        </p:nvSpPr>
        <p:spPr>
          <a:xfrm>
            <a:off x="1418700" y="5507882"/>
            <a:ext cx="61161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51443B"/>
              </a:buClr>
              <a:buSzPts val="800"/>
              <a:buFont typeface="Arial"/>
              <a:buNone/>
            </a:pPr>
            <a:r>
              <a:rPr lang="en-US" sz="1000">
                <a:solidFill>
                  <a:srgbClr val="51443B"/>
                </a:solidFill>
                <a:latin typeface="游明朝" panose="02020400000000000000" pitchFamily="18" charset="-128"/>
                <a:ea typeface="游明朝" panose="02020400000000000000" pitchFamily="18" charset="-128"/>
                <a:cs typeface="M PLUS 1p"/>
                <a:sym typeface="M PLUS 1p"/>
              </a:rPr>
              <a:t>入稿データは、動画か静止画のいずれかをご選択いただきます。</a:t>
            </a:r>
            <a:endParaRPr sz="1000">
              <a:solidFill>
                <a:srgbClr val="51443B"/>
              </a:solidFill>
              <a:latin typeface="游明朝" panose="02020400000000000000" pitchFamily="18" charset="-128"/>
              <a:ea typeface="游明朝" panose="02020400000000000000" pitchFamily="18" charset="-128"/>
              <a:cs typeface="M PLUS 1p"/>
              <a:sym typeface="M PLUS 1p"/>
            </a:endParaRPr>
          </a:p>
        </p:txBody>
      </p:sp>
      <p:sp>
        <p:nvSpPr>
          <p:cNvPr id="504" name="Google Shape;504;g1034e54c6af_0_342"/>
          <p:cNvSpPr/>
          <p:nvPr/>
        </p:nvSpPr>
        <p:spPr>
          <a:xfrm>
            <a:off x="598100" y="1128750"/>
            <a:ext cx="3616800" cy="459000"/>
          </a:xfrm>
          <a:prstGeom prst="rect">
            <a:avLst/>
          </a:prstGeom>
          <a:solidFill>
            <a:srgbClr val="82695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err="1">
                <a:solidFill>
                  <a:schemeClr val="lt1"/>
                </a:solidFill>
                <a:latin typeface="游明朝" panose="02020400000000000000" pitchFamily="18" charset="-128"/>
                <a:ea typeface="游明朝" panose="02020400000000000000" pitchFamily="18" charset="-128"/>
                <a:cs typeface="M PLUS 1p"/>
                <a:sym typeface="M PLUS 1p"/>
              </a:rPr>
              <a:t>動画データ</a:t>
            </a:r>
            <a:endParaRPr sz="1200" dirty="0">
              <a:solidFill>
                <a:schemeClr val="lt1"/>
              </a:solidFill>
              <a:latin typeface="游明朝" panose="02020400000000000000" pitchFamily="18" charset="-128"/>
              <a:ea typeface="游明朝" panose="02020400000000000000" pitchFamily="18" charset="-128"/>
              <a:cs typeface="M PLUS 1p"/>
              <a:sym typeface="M PLUS 1p"/>
            </a:endParaRPr>
          </a:p>
        </p:txBody>
      </p:sp>
      <p:sp>
        <p:nvSpPr>
          <p:cNvPr id="505" name="Google Shape;505;g1034e54c6af_0_342"/>
          <p:cNvSpPr/>
          <p:nvPr/>
        </p:nvSpPr>
        <p:spPr>
          <a:xfrm>
            <a:off x="4433527" y="1128750"/>
            <a:ext cx="3616800" cy="459000"/>
          </a:xfrm>
          <a:prstGeom prst="rect">
            <a:avLst/>
          </a:prstGeom>
          <a:solidFill>
            <a:srgbClr val="82695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lt1"/>
                </a:solidFill>
                <a:latin typeface="游明朝" panose="02020400000000000000" pitchFamily="18" charset="-128"/>
                <a:ea typeface="游明朝" panose="02020400000000000000" pitchFamily="18" charset="-128"/>
                <a:cs typeface="M PLUS 1p"/>
                <a:sym typeface="M PLUS 1p"/>
              </a:rPr>
              <a:t>静止画データ</a:t>
            </a:r>
            <a:endParaRPr sz="1200">
              <a:solidFill>
                <a:schemeClr val="lt1"/>
              </a:solidFill>
              <a:latin typeface="游明朝" panose="02020400000000000000" pitchFamily="18" charset="-128"/>
              <a:ea typeface="游明朝" panose="02020400000000000000" pitchFamily="18" charset="-128"/>
              <a:cs typeface="M PLUS 1p"/>
              <a:sym typeface="M PLUS 1p"/>
            </a:endParaRPr>
          </a:p>
        </p:txBody>
      </p:sp>
      <p:grpSp>
        <p:nvGrpSpPr>
          <p:cNvPr id="506" name="Google Shape;506;g1034e54c6af_0_342"/>
          <p:cNvGrpSpPr/>
          <p:nvPr/>
        </p:nvGrpSpPr>
        <p:grpSpPr>
          <a:xfrm>
            <a:off x="608118" y="1716450"/>
            <a:ext cx="1166619" cy="488017"/>
            <a:chOff x="0" y="0"/>
            <a:chExt cx="1509600" cy="536400"/>
          </a:xfrm>
        </p:grpSpPr>
        <p:sp>
          <p:nvSpPr>
            <p:cNvPr id="507" name="Google Shape;507;g1034e54c6af_0_342"/>
            <p:cNvSpPr/>
            <p:nvPr/>
          </p:nvSpPr>
          <p:spPr>
            <a:xfrm>
              <a:off x="0" y="0"/>
              <a:ext cx="1509600" cy="536400"/>
            </a:xfrm>
            <a:prstGeom prst="rect">
              <a:avLst/>
            </a:prstGeom>
            <a:solidFill>
              <a:srgbClr val="82695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000" i="0" u="none" strike="noStrike" cap="none">
                <a:solidFill>
                  <a:schemeClr val="lt1"/>
                </a:solidFill>
                <a:latin typeface="游明朝" panose="02020400000000000000" pitchFamily="18" charset="-128"/>
                <a:ea typeface="游明朝" panose="02020400000000000000" pitchFamily="18" charset="-128"/>
                <a:cs typeface="M PLUS 1p"/>
                <a:sym typeface="M PLUS 1p"/>
              </a:endParaRPr>
            </a:p>
          </p:txBody>
        </p:sp>
        <p:sp>
          <p:nvSpPr>
            <p:cNvPr id="508" name="Google Shape;508;g1034e54c6af_0_342"/>
            <p:cNvSpPr txBox="1"/>
            <p:nvPr/>
          </p:nvSpPr>
          <p:spPr>
            <a:xfrm>
              <a:off x="45720" y="95524"/>
              <a:ext cx="1418400" cy="270600"/>
            </a:xfrm>
            <a:prstGeom prst="rect">
              <a:avLst/>
            </a:prstGeom>
            <a:solidFill>
              <a:srgbClr val="82695E"/>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000" i="0" u="none" strike="noStrike" cap="none">
                  <a:solidFill>
                    <a:schemeClr val="lt1"/>
                  </a:solidFill>
                  <a:latin typeface="游明朝" panose="02020400000000000000" pitchFamily="18" charset="-128"/>
                  <a:ea typeface="游明朝" panose="02020400000000000000" pitchFamily="18" charset="-128"/>
                  <a:cs typeface="M PLUS 1p"/>
                  <a:sym typeface="M PLUS 1p"/>
                </a:rPr>
                <a:t>ファイル形式</a:t>
              </a:r>
              <a:endParaRPr sz="1000">
                <a:solidFill>
                  <a:schemeClr val="lt1"/>
                </a:solidFill>
                <a:latin typeface="游明朝" panose="02020400000000000000" pitchFamily="18" charset="-128"/>
                <a:ea typeface="游明朝" panose="02020400000000000000" pitchFamily="18" charset="-128"/>
                <a:cs typeface="M PLUS 1p"/>
                <a:sym typeface="M PLUS 1p"/>
              </a:endParaRPr>
            </a:p>
          </p:txBody>
        </p:sp>
      </p:grpSp>
      <p:grpSp>
        <p:nvGrpSpPr>
          <p:cNvPr id="509" name="Google Shape;509;g1034e54c6af_0_342"/>
          <p:cNvGrpSpPr/>
          <p:nvPr/>
        </p:nvGrpSpPr>
        <p:grpSpPr>
          <a:xfrm>
            <a:off x="598100" y="2902717"/>
            <a:ext cx="1166619" cy="488017"/>
            <a:chOff x="0" y="0"/>
            <a:chExt cx="1509600" cy="536400"/>
          </a:xfrm>
        </p:grpSpPr>
        <p:sp>
          <p:nvSpPr>
            <p:cNvPr id="510" name="Google Shape;510;g1034e54c6af_0_342"/>
            <p:cNvSpPr/>
            <p:nvPr/>
          </p:nvSpPr>
          <p:spPr>
            <a:xfrm>
              <a:off x="0" y="0"/>
              <a:ext cx="1509600" cy="536400"/>
            </a:xfrm>
            <a:prstGeom prst="rect">
              <a:avLst/>
            </a:prstGeom>
            <a:solidFill>
              <a:srgbClr val="82695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000" i="0" u="none" strike="noStrike" cap="none">
                <a:solidFill>
                  <a:schemeClr val="lt1"/>
                </a:solidFill>
                <a:latin typeface="游明朝" panose="02020400000000000000" pitchFamily="18" charset="-128"/>
                <a:ea typeface="游明朝" panose="02020400000000000000" pitchFamily="18" charset="-128"/>
                <a:cs typeface="M PLUS 1p"/>
                <a:sym typeface="M PLUS 1p"/>
              </a:endParaRPr>
            </a:p>
          </p:txBody>
        </p:sp>
        <p:sp>
          <p:nvSpPr>
            <p:cNvPr id="511" name="Google Shape;511;g1034e54c6af_0_342"/>
            <p:cNvSpPr txBox="1"/>
            <p:nvPr/>
          </p:nvSpPr>
          <p:spPr>
            <a:xfrm>
              <a:off x="45720" y="95524"/>
              <a:ext cx="1418400" cy="270600"/>
            </a:xfrm>
            <a:prstGeom prst="rect">
              <a:avLst/>
            </a:prstGeom>
            <a:solidFill>
              <a:srgbClr val="82695E"/>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000" i="0" u="none" strike="noStrike" cap="none">
                  <a:solidFill>
                    <a:schemeClr val="lt1"/>
                  </a:solidFill>
                  <a:latin typeface="游明朝" panose="02020400000000000000" pitchFamily="18" charset="-128"/>
                  <a:ea typeface="游明朝" panose="02020400000000000000" pitchFamily="18" charset="-128"/>
                  <a:cs typeface="M PLUS 1p"/>
                  <a:sym typeface="M PLUS 1p"/>
                </a:rPr>
                <a:t>尺</a:t>
              </a:r>
              <a:endParaRPr sz="1000">
                <a:solidFill>
                  <a:schemeClr val="lt1"/>
                </a:solidFill>
                <a:latin typeface="游明朝" panose="02020400000000000000" pitchFamily="18" charset="-128"/>
                <a:ea typeface="游明朝" panose="02020400000000000000" pitchFamily="18" charset="-128"/>
                <a:cs typeface="M PLUS 1p"/>
                <a:sym typeface="M PLUS 1p"/>
              </a:endParaRPr>
            </a:p>
          </p:txBody>
        </p:sp>
      </p:grpSp>
      <p:grpSp>
        <p:nvGrpSpPr>
          <p:cNvPr id="512" name="Google Shape;512;g1034e54c6af_0_342"/>
          <p:cNvGrpSpPr/>
          <p:nvPr/>
        </p:nvGrpSpPr>
        <p:grpSpPr>
          <a:xfrm>
            <a:off x="606564" y="4729935"/>
            <a:ext cx="1166619" cy="488017"/>
            <a:chOff x="0" y="0"/>
            <a:chExt cx="1509600" cy="536400"/>
          </a:xfrm>
        </p:grpSpPr>
        <p:sp>
          <p:nvSpPr>
            <p:cNvPr id="513" name="Google Shape;513;g1034e54c6af_0_342"/>
            <p:cNvSpPr/>
            <p:nvPr/>
          </p:nvSpPr>
          <p:spPr>
            <a:xfrm>
              <a:off x="0" y="0"/>
              <a:ext cx="1509600" cy="536400"/>
            </a:xfrm>
            <a:prstGeom prst="rect">
              <a:avLst/>
            </a:prstGeom>
            <a:solidFill>
              <a:srgbClr val="82695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000" i="0" u="none" strike="noStrike" cap="none">
                <a:solidFill>
                  <a:schemeClr val="lt1"/>
                </a:solidFill>
                <a:latin typeface="游明朝" panose="02020400000000000000" pitchFamily="18" charset="-128"/>
                <a:ea typeface="游明朝" panose="02020400000000000000" pitchFamily="18" charset="-128"/>
                <a:cs typeface="M PLUS 1p"/>
                <a:sym typeface="M PLUS 1p"/>
              </a:endParaRPr>
            </a:p>
          </p:txBody>
        </p:sp>
        <p:sp>
          <p:nvSpPr>
            <p:cNvPr id="514" name="Google Shape;514;g1034e54c6af_0_342"/>
            <p:cNvSpPr txBox="1"/>
            <p:nvPr/>
          </p:nvSpPr>
          <p:spPr>
            <a:xfrm>
              <a:off x="45720" y="95524"/>
              <a:ext cx="1418400" cy="270600"/>
            </a:xfrm>
            <a:prstGeom prst="rect">
              <a:avLst/>
            </a:prstGeom>
            <a:solidFill>
              <a:srgbClr val="82695E"/>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000" i="0" u="none" strike="noStrike" cap="none">
                  <a:solidFill>
                    <a:schemeClr val="lt1"/>
                  </a:solidFill>
                  <a:latin typeface="游明朝" panose="02020400000000000000" pitchFamily="18" charset="-128"/>
                  <a:ea typeface="游明朝" panose="02020400000000000000" pitchFamily="18" charset="-128"/>
                  <a:cs typeface="M PLUS 1p"/>
                  <a:sym typeface="M PLUS 1p"/>
                </a:rPr>
                <a:t>ファイルサイズ</a:t>
              </a:r>
              <a:endParaRPr sz="1000">
                <a:solidFill>
                  <a:schemeClr val="lt1"/>
                </a:solidFill>
                <a:latin typeface="游明朝" panose="02020400000000000000" pitchFamily="18" charset="-128"/>
                <a:ea typeface="游明朝" panose="02020400000000000000" pitchFamily="18" charset="-128"/>
                <a:cs typeface="M PLUS 1p"/>
                <a:sym typeface="M PLUS 1p"/>
              </a:endParaRPr>
            </a:p>
          </p:txBody>
        </p:sp>
      </p:grpSp>
      <p:grpSp>
        <p:nvGrpSpPr>
          <p:cNvPr id="515" name="Google Shape;515;g1034e54c6af_0_342"/>
          <p:cNvGrpSpPr/>
          <p:nvPr/>
        </p:nvGrpSpPr>
        <p:grpSpPr>
          <a:xfrm>
            <a:off x="606564" y="3498218"/>
            <a:ext cx="1166619" cy="488017"/>
            <a:chOff x="0" y="0"/>
            <a:chExt cx="1509600" cy="536400"/>
          </a:xfrm>
        </p:grpSpPr>
        <p:sp>
          <p:nvSpPr>
            <p:cNvPr id="516" name="Google Shape;516;g1034e54c6af_0_342"/>
            <p:cNvSpPr/>
            <p:nvPr/>
          </p:nvSpPr>
          <p:spPr>
            <a:xfrm>
              <a:off x="0" y="0"/>
              <a:ext cx="1509600" cy="536400"/>
            </a:xfrm>
            <a:prstGeom prst="rect">
              <a:avLst/>
            </a:prstGeom>
            <a:solidFill>
              <a:srgbClr val="82695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000" i="0" u="none" strike="noStrike" cap="none">
                <a:solidFill>
                  <a:schemeClr val="lt1"/>
                </a:solidFill>
                <a:latin typeface="游明朝" panose="02020400000000000000" pitchFamily="18" charset="-128"/>
                <a:ea typeface="游明朝" panose="02020400000000000000" pitchFamily="18" charset="-128"/>
                <a:cs typeface="M PLUS 1p"/>
                <a:sym typeface="M PLUS 1p"/>
              </a:endParaRPr>
            </a:p>
          </p:txBody>
        </p:sp>
        <p:sp>
          <p:nvSpPr>
            <p:cNvPr id="517" name="Google Shape;517;g1034e54c6af_0_342"/>
            <p:cNvSpPr txBox="1"/>
            <p:nvPr/>
          </p:nvSpPr>
          <p:spPr>
            <a:xfrm>
              <a:off x="45720" y="95524"/>
              <a:ext cx="1418400" cy="270600"/>
            </a:xfrm>
            <a:prstGeom prst="rect">
              <a:avLst/>
            </a:prstGeom>
            <a:solidFill>
              <a:srgbClr val="82695E"/>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000" i="0" u="none" strike="noStrike" cap="none">
                  <a:solidFill>
                    <a:schemeClr val="lt1"/>
                  </a:solidFill>
                  <a:latin typeface="游明朝" panose="02020400000000000000" pitchFamily="18" charset="-128"/>
                  <a:ea typeface="游明朝" panose="02020400000000000000" pitchFamily="18" charset="-128"/>
                  <a:cs typeface="M PLUS 1p"/>
                  <a:sym typeface="M PLUS 1p"/>
                </a:rPr>
                <a:t>音声</a:t>
              </a:r>
              <a:endParaRPr sz="1000">
                <a:solidFill>
                  <a:schemeClr val="lt1"/>
                </a:solidFill>
                <a:latin typeface="游明朝" panose="02020400000000000000" pitchFamily="18" charset="-128"/>
                <a:ea typeface="游明朝" panose="02020400000000000000" pitchFamily="18" charset="-128"/>
                <a:cs typeface="M PLUS 1p"/>
                <a:sym typeface="M PLUS 1p"/>
              </a:endParaRPr>
            </a:p>
          </p:txBody>
        </p:sp>
      </p:grpSp>
      <p:grpSp>
        <p:nvGrpSpPr>
          <p:cNvPr id="518" name="Google Shape;518;g1034e54c6af_0_342"/>
          <p:cNvGrpSpPr/>
          <p:nvPr/>
        </p:nvGrpSpPr>
        <p:grpSpPr>
          <a:xfrm>
            <a:off x="608118" y="2333231"/>
            <a:ext cx="1166619" cy="488017"/>
            <a:chOff x="0" y="0"/>
            <a:chExt cx="1509600" cy="536400"/>
          </a:xfrm>
        </p:grpSpPr>
        <p:sp>
          <p:nvSpPr>
            <p:cNvPr id="519" name="Google Shape;519;g1034e54c6af_0_342"/>
            <p:cNvSpPr/>
            <p:nvPr/>
          </p:nvSpPr>
          <p:spPr>
            <a:xfrm>
              <a:off x="0" y="0"/>
              <a:ext cx="1509600" cy="536400"/>
            </a:xfrm>
            <a:prstGeom prst="rect">
              <a:avLst/>
            </a:prstGeom>
            <a:solidFill>
              <a:srgbClr val="82695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000" i="0" u="none" strike="noStrike" cap="none">
                <a:solidFill>
                  <a:schemeClr val="lt1"/>
                </a:solidFill>
                <a:latin typeface="游明朝" panose="02020400000000000000" pitchFamily="18" charset="-128"/>
                <a:ea typeface="游明朝" panose="02020400000000000000" pitchFamily="18" charset="-128"/>
                <a:cs typeface="M PLUS 1p"/>
                <a:sym typeface="M PLUS 1p"/>
              </a:endParaRPr>
            </a:p>
          </p:txBody>
        </p:sp>
        <p:sp>
          <p:nvSpPr>
            <p:cNvPr id="520" name="Google Shape;520;g1034e54c6af_0_342"/>
            <p:cNvSpPr txBox="1"/>
            <p:nvPr/>
          </p:nvSpPr>
          <p:spPr>
            <a:xfrm>
              <a:off x="45720" y="95524"/>
              <a:ext cx="1418400" cy="270600"/>
            </a:xfrm>
            <a:prstGeom prst="rect">
              <a:avLst/>
            </a:prstGeom>
            <a:solidFill>
              <a:srgbClr val="82695E"/>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000" i="0" u="none" strike="noStrike" cap="none">
                  <a:solidFill>
                    <a:schemeClr val="lt1"/>
                  </a:solidFill>
                  <a:latin typeface="游明朝" panose="02020400000000000000" pitchFamily="18" charset="-128"/>
                  <a:ea typeface="游明朝" panose="02020400000000000000" pitchFamily="18" charset="-128"/>
                  <a:cs typeface="M PLUS 1p"/>
                  <a:sym typeface="M PLUS 1p"/>
                </a:rPr>
                <a:t>サイズ</a:t>
              </a:r>
              <a:endParaRPr sz="1000">
                <a:solidFill>
                  <a:schemeClr val="lt1"/>
                </a:solidFill>
                <a:latin typeface="游明朝" panose="02020400000000000000" pitchFamily="18" charset="-128"/>
                <a:ea typeface="游明朝" panose="02020400000000000000" pitchFamily="18" charset="-128"/>
                <a:cs typeface="M PLUS 1p"/>
                <a:sym typeface="M PLUS 1p"/>
              </a:endParaRPr>
            </a:p>
          </p:txBody>
        </p:sp>
      </p:grpSp>
      <p:grpSp>
        <p:nvGrpSpPr>
          <p:cNvPr id="521" name="Google Shape;521;g1034e54c6af_0_342"/>
          <p:cNvGrpSpPr/>
          <p:nvPr/>
        </p:nvGrpSpPr>
        <p:grpSpPr>
          <a:xfrm>
            <a:off x="4436027" y="1716450"/>
            <a:ext cx="1166619" cy="488017"/>
            <a:chOff x="0" y="0"/>
            <a:chExt cx="1509600" cy="536400"/>
          </a:xfrm>
        </p:grpSpPr>
        <p:sp>
          <p:nvSpPr>
            <p:cNvPr id="522" name="Google Shape;522;g1034e54c6af_0_342"/>
            <p:cNvSpPr/>
            <p:nvPr/>
          </p:nvSpPr>
          <p:spPr>
            <a:xfrm>
              <a:off x="0" y="0"/>
              <a:ext cx="1509600" cy="536400"/>
            </a:xfrm>
            <a:prstGeom prst="rect">
              <a:avLst/>
            </a:prstGeom>
            <a:solidFill>
              <a:srgbClr val="82695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000" i="0" u="none" strike="noStrike" cap="none">
                <a:solidFill>
                  <a:schemeClr val="lt1"/>
                </a:solidFill>
                <a:latin typeface="游明朝" panose="02020400000000000000" pitchFamily="18" charset="-128"/>
                <a:ea typeface="游明朝" panose="02020400000000000000" pitchFamily="18" charset="-128"/>
                <a:cs typeface="M PLUS 1p"/>
                <a:sym typeface="M PLUS 1p"/>
              </a:endParaRPr>
            </a:p>
          </p:txBody>
        </p:sp>
        <p:sp>
          <p:nvSpPr>
            <p:cNvPr id="523" name="Google Shape;523;g1034e54c6af_0_342"/>
            <p:cNvSpPr txBox="1"/>
            <p:nvPr/>
          </p:nvSpPr>
          <p:spPr>
            <a:xfrm>
              <a:off x="45720" y="95524"/>
              <a:ext cx="1418400" cy="270600"/>
            </a:xfrm>
            <a:prstGeom prst="rect">
              <a:avLst/>
            </a:prstGeom>
            <a:solidFill>
              <a:srgbClr val="82695E"/>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000" i="0" u="none" strike="noStrike" cap="none">
                  <a:solidFill>
                    <a:schemeClr val="lt1"/>
                  </a:solidFill>
                  <a:latin typeface="游明朝" panose="02020400000000000000" pitchFamily="18" charset="-128"/>
                  <a:ea typeface="游明朝" panose="02020400000000000000" pitchFamily="18" charset="-128"/>
                  <a:cs typeface="M PLUS 1p"/>
                  <a:sym typeface="M PLUS 1p"/>
                </a:rPr>
                <a:t>ファイル形式</a:t>
              </a:r>
              <a:endParaRPr sz="1000">
                <a:solidFill>
                  <a:schemeClr val="lt1"/>
                </a:solidFill>
                <a:latin typeface="游明朝" panose="02020400000000000000" pitchFamily="18" charset="-128"/>
                <a:ea typeface="游明朝" panose="02020400000000000000" pitchFamily="18" charset="-128"/>
                <a:cs typeface="M PLUS 1p"/>
                <a:sym typeface="M PLUS 1p"/>
              </a:endParaRPr>
            </a:p>
          </p:txBody>
        </p:sp>
      </p:grpSp>
      <p:grpSp>
        <p:nvGrpSpPr>
          <p:cNvPr id="524" name="Google Shape;524;g1034e54c6af_0_342"/>
          <p:cNvGrpSpPr/>
          <p:nvPr/>
        </p:nvGrpSpPr>
        <p:grpSpPr>
          <a:xfrm>
            <a:off x="4436026" y="4093287"/>
            <a:ext cx="1166619" cy="488017"/>
            <a:chOff x="0" y="0"/>
            <a:chExt cx="1509600" cy="536400"/>
          </a:xfrm>
        </p:grpSpPr>
        <p:sp>
          <p:nvSpPr>
            <p:cNvPr id="525" name="Google Shape;525;g1034e54c6af_0_342"/>
            <p:cNvSpPr/>
            <p:nvPr/>
          </p:nvSpPr>
          <p:spPr>
            <a:xfrm>
              <a:off x="0" y="0"/>
              <a:ext cx="1509600" cy="536400"/>
            </a:xfrm>
            <a:prstGeom prst="rect">
              <a:avLst/>
            </a:prstGeom>
            <a:solidFill>
              <a:srgbClr val="82695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000" i="0" u="none" strike="noStrike" cap="none">
                <a:solidFill>
                  <a:schemeClr val="lt1"/>
                </a:solidFill>
                <a:latin typeface="游明朝" panose="02020400000000000000" pitchFamily="18" charset="-128"/>
                <a:ea typeface="游明朝" panose="02020400000000000000" pitchFamily="18" charset="-128"/>
                <a:cs typeface="M PLUS 1p"/>
                <a:sym typeface="M PLUS 1p"/>
              </a:endParaRPr>
            </a:p>
          </p:txBody>
        </p:sp>
        <p:sp>
          <p:nvSpPr>
            <p:cNvPr id="526" name="Google Shape;526;g1034e54c6af_0_342"/>
            <p:cNvSpPr txBox="1"/>
            <p:nvPr/>
          </p:nvSpPr>
          <p:spPr>
            <a:xfrm>
              <a:off x="45720" y="95524"/>
              <a:ext cx="1418400" cy="270600"/>
            </a:xfrm>
            <a:prstGeom prst="rect">
              <a:avLst/>
            </a:prstGeom>
            <a:solidFill>
              <a:srgbClr val="82695E"/>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000" i="0" u="none" strike="noStrike" cap="none">
                  <a:solidFill>
                    <a:schemeClr val="lt1"/>
                  </a:solidFill>
                  <a:latin typeface="游明朝" panose="02020400000000000000" pitchFamily="18" charset="-128"/>
                  <a:ea typeface="游明朝" panose="02020400000000000000" pitchFamily="18" charset="-128"/>
                  <a:cs typeface="M PLUS 1p"/>
                  <a:sym typeface="M PLUS 1p"/>
                </a:rPr>
                <a:t>ファイルサイズ</a:t>
              </a:r>
              <a:endParaRPr sz="1000">
                <a:solidFill>
                  <a:schemeClr val="lt1"/>
                </a:solidFill>
                <a:latin typeface="游明朝" panose="02020400000000000000" pitchFamily="18" charset="-128"/>
                <a:ea typeface="游明朝" panose="02020400000000000000" pitchFamily="18" charset="-128"/>
                <a:cs typeface="M PLUS 1p"/>
                <a:sym typeface="M PLUS 1p"/>
              </a:endParaRPr>
            </a:p>
          </p:txBody>
        </p:sp>
      </p:grpSp>
      <p:grpSp>
        <p:nvGrpSpPr>
          <p:cNvPr id="527" name="Google Shape;527;g1034e54c6af_0_342"/>
          <p:cNvGrpSpPr/>
          <p:nvPr/>
        </p:nvGrpSpPr>
        <p:grpSpPr>
          <a:xfrm>
            <a:off x="4436026" y="2920622"/>
            <a:ext cx="1166619" cy="488017"/>
            <a:chOff x="0" y="0"/>
            <a:chExt cx="1509600" cy="536400"/>
          </a:xfrm>
        </p:grpSpPr>
        <p:sp>
          <p:nvSpPr>
            <p:cNvPr id="528" name="Google Shape;528;g1034e54c6af_0_342"/>
            <p:cNvSpPr/>
            <p:nvPr/>
          </p:nvSpPr>
          <p:spPr>
            <a:xfrm>
              <a:off x="0" y="0"/>
              <a:ext cx="1509600" cy="536400"/>
            </a:xfrm>
            <a:prstGeom prst="rect">
              <a:avLst/>
            </a:prstGeom>
            <a:solidFill>
              <a:srgbClr val="82695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000" i="0" u="none" strike="noStrike" cap="none">
                <a:solidFill>
                  <a:schemeClr val="lt1"/>
                </a:solidFill>
                <a:latin typeface="游明朝" panose="02020400000000000000" pitchFamily="18" charset="-128"/>
                <a:ea typeface="游明朝" panose="02020400000000000000" pitchFamily="18" charset="-128"/>
                <a:cs typeface="M PLUS 1p"/>
                <a:sym typeface="M PLUS 1p"/>
              </a:endParaRPr>
            </a:p>
          </p:txBody>
        </p:sp>
        <p:sp>
          <p:nvSpPr>
            <p:cNvPr id="529" name="Google Shape;529;g1034e54c6af_0_342"/>
            <p:cNvSpPr txBox="1"/>
            <p:nvPr/>
          </p:nvSpPr>
          <p:spPr>
            <a:xfrm>
              <a:off x="45720" y="95524"/>
              <a:ext cx="1418400" cy="270600"/>
            </a:xfrm>
            <a:prstGeom prst="rect">
              <a:avLst/>
            </a:prstGeom>
            <a:solidFill>
              <a:srgbClr val="82695E"/>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000" i="0" u="none" strike="noStrike" cap="none">
                  <a:solidFill>
                    <a:schemeClr val="lt1"/>
                  </a:solidFill>
                  <a:latin typeface="游明朝" panose="02020400000000000000" pitchFamily="18" charset="-128"/>
                  <a:ea typeface="游明朝" panose="02020400000000000000" pitchFamily="18" charset="-128"/>
                  <a:cs typeface="M PLUS 1p"/>
                  <a:sym typeface="M PLUS 1p"/>
                </a:rPr>
                <a:t>色域</a:t>
              </a:r>
              <a:endParaRPr sz="1000">
                <a:solidFill>
                  <a:schemeClr val="lt1"/>
                </a:solidFill>
                <a:latin typeface="游明朝" panose="02020400000000000000" pitchFamily="18" charset="-128"/>
                <a:ea typeface="游明朝" panose="02020400000000000000" pitchFamily="18" charset="-128"/>
                <a:cs typeface="M PLUS 1p"/>
                <a:sym typeface="M PLUS 1p"/>
              </a:endParaRPr>
            </a:p>
          </p:txBody>
        </p:sp>
      </p:grpSp>
      <p:grpSp>
        <p:nvGrpSpPr>
          <p:cNvPr id="530" name="Google Shape;530;g1034e54c6af_0_342"/>
          <p:cNvGrpSpPr/>
          <p:nvPr/>
        </p:nvGrpSpPr>
        <p:grpSpPr>
          <a:xfrm>
            <a:off x="4436026" y="3498217"/>
            <a:ext cx="1166619" cy="474643"/>
            <a:chOff x="0" y="-1"/>
            <a:chExt cx="1509600" cy="521700"/>
          </a:xfrm>
        </p:grpSpPr>
        <p:sp>
          <p:nvSpPr>
            <p:cNvPr id="531" name="Google Shape;531;g1034e54c6af_0_342"/>
            <p:cNvSpPr/>
            <p:nvPr/>
          </p:nvSpPr>
          <p:spPr>
            <a:xfrm>
              <a:off x="0" y="-1"/>
              <a:ext cx="1509600" cy="521700"/>
            </a:xfrm>
            <a:prstGeom prst="rect">
              <a:avLst/>
            </a:prstGeom>
            <a:solidFill>
              <a:srgbClr val="82695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400"/>
                <a:buFont typeface="Arial"/>
                <a:buNone/>
              </a:pPr>
              <a:endParaRPr sz="1000" i="0" u="none" strike="noStrike" cap="none">
                <a:solidFill>
                  <a:schemeClr val="lt1"/>
                </a:solidFill>
                <a:latin typeface="游明朝" panose="02020400000000000000" pitchFamily="18" charset="-128"/>
                <a:ea typeface="游明朝" panose="02020400000000000000" pitchFamily="18" charset="-128"/>
                <a:cs typeface="M PLUS 1p"/>
                <a:sym typeface="M PLUS 1p"/>
              </a:endParaRPr>
            </a:p>
          </p:txBody>
        </p:sp>
        <p:sp>
          <p:nvSpPr>
            <p:cNvPr id="532" name="Google Shape;532;g1034e54c6af_0_342"/>
            <p:cNvSpPr txBox="1"/>
            <p:nvPr/>
          </p:nvSpPr>
          <p:spPr>
            <a:xfrm>
              <a:off x="45720" y="88195"/>
              <a:ext cx="1418400" cy="270600"/>
            </a:xfrm>
            <a:prstGeom prst="rect">
              <a:avLst/>
            </a:prstGeom>
            <a:solidFill>
              <a:srgbClr val="82695E"/>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000" i="0" u="none" strike="noStrike" cap="none">
                  <a:solidFill>
                    <a:schemeClr val="lt1"/>
                  </a:solidFill>
                  <a:latin typeface="游明朝" panose="02020400000000000000" pitchFamily="18" charset="-128"/>
                  <a:ea typeface="游明朝" panose="02020400000000000000" pitchFamily="18" charset="-128"/>
                  <a:cs typeface="M PLUS 1p"/>
                  <a:sym typeface="M PLUS 1p"/>
                </a:rPr>
                <a:t>解像度</a:t>
              </a:r>
              <a:endParaRPr sz="1000">
                <a:solidFill>
                  <a:schemeClr val="lt1"/>
                </a:solidFill>
                <a:latin typeface="游明朝" panose="02020400000000000000" pitchFamily="18" charset="-128"/>
                <a:ea typeface="游明朝" panose="02020400000000000000" pitchFamily="18" charset="-128"/>
                <a:cs typeface="M PLUS 1p"/>
                <a:sym typeface="M PLUS 1p"/>
              </a:endParaRPr>
            </a:p>
          </p:txBody>
        </p:sp>
      </p:grpSp>
      <p:grpSp>
        <p:nvGrpSpPr>
          <p:cNvPr id="533" name="Google Shape;533;g1034e54c6af_0_342"/>
          <p:cNvGrpSpPr/>
          <p:nvPr/>
        </p:nvGrpSpPr>
        <p:grpSpPr>
          <a:xfrm>
            <a:off x="4436026" y="2333231"/>
            <a:ext cx="1166619" cy="488017"/>
            <a:chOff x="0" y="0"/>
            <a:chExt cx="1509600" cy="536400"/>
          </a:xfrm>
        </p:grpSpPr>
        <p:sp>
          <p:nvSpPr>
            <p:cNvPr id="534" name="Google Shape;534;g1034e54c6af_0_342"/>
            <p:cNvSpPr/>
            <p:nvPr/>
          </p:nvSpPr>
          <p:spPr>
            <a:xfrm>
              <a:off x="0" y="0"/>
              <a:ext cx="1509600" cy="536400"/>
            </a:xfrm>
            <a:prstGeom prst="rect">
              <a:avLst/>
            </a:prstGeom>
            <a:solidFill>
              <a:srgbClr val="82695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000" i="0" u="none" strike="noStrike" cap="none">
                <a:solidFill>
                  <a:schemeClr val="lt1"/>
                </a:solidFill>
                <a:latin typeface="游明朝" panose="02020400000000000000" pitchFamily="18" charset="-128"/>
                <a:ea typeface="游明朝" panose="02020400000000000000" pitchFamily="18" charset="-128"/>
                <a:cs typeface="M PLUS 1p"/>
                <a:sym typeface="M PLUS 1p"/>
              </a:endParaRPr>
            </a:p>
          </p:txBody>
        </p:sp>
        <p:sp>
          <p:nvSpPr>
            <p:cNvPr id="535" name="Google Shape;535;g1034e54c6af_0_342"/>
            <p:cNvSpPr txBox="1"/>
            <p:nvPr/>
          </p:nvSpPr>
          <p:spPr>
            <a:xfrm>
              <a:off x="45720" y="95524"/>
              <a:ext cx="1418400" cy="270600"/>
            </a:xfrm>
            <a:prstGeom prst="rect">
              <a:avLst/>
            </a:prstGeom>
            <a:solidFill>
              <a:srgbClr val="82695E"/>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000" i="0" u="none" strike="noStrike" cap="none">
                  <a:solidFill>
                    <a:schemeClr val="lt1"/>
                  </a:solidFill>
                  <a:latin typeface="游明朝" panose="02020400000000000000" pitchFamily="18" charset="-128"/>
                  <a:ea typeface="游明朝" panose="02020400000000000000" pitchFamily="18" charset="-128"/>
                  <a:cs typeface="M PLUS 1p"/>
                  <a:sym typeface="M PLUS 1p"/>
                </a:rPr>
                <a:t>サイズ</a:t>
              </a:r>
              <a:endParaRPr sz="1000">
                <a:solidFill>
                  <a:schemeClr val="lt1"/>
                </a:solidFill>
                <a:latin typeface="游明朝" panose="02020400000000000000" pitchFamily="18" charset="-128"/>
                <a:ea typeface="游明朝" panose="02020400000000000000" pitchFamily="18" charset="-128"/>
                <a:cs typeface="M PLUS 1p"/>
                <a:sym typeface="M PLUS 1p"/>
              </a:endParaRPr>
            </a:p>
          </p:txBody>
        </p:sp>
      </p:grpSp>
      <p:grpSp>
        <p:nvGrpSpPr>
          <p:cNvPr id="536" name="Google Shape;536;g1034e54c6af_0_342"/>
          <p:cNvGrpSpPr/>
          <p:nvPr/>
        </p:nvGrpSpPr>
        <p:grpSpPr>
          <a:xfrm>
            <a:off x="608117" y="4106578"/>
            <a:ext cx="1166619" cy="488017"/>
            <a:chOff x="0" y="0"/>
            <a:chExt cx="1509600" cy="536400"/>
          </a:xfrm>
        </p:grpSpPr>
        <p:sp>
          <p:nvSpPr>
            <p:cNvPr id="537" name="Google Shape;537;g1034e54c6af_0_342"/>
            <p:cNvSpPr/>
            <p:nvPr/>
          </p:nvSpPr>
          <p:spPr>
            <a:xfrm>
              <a:off x="0" y="0"/>
              <a:ext cx="1509600" cy="536400"/>
            </a:xfrm>
            <a:prstGeom prst="rect">
              <a:avLst/>
            </a:prstGeom>
            <a:solidFill>
              <a:srgbClr val="82695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000" i="0" u="none" strike="noStrike" cap="none">
                <a:solidFill>
                  <a:schemeClr val="lt1"/>
                </a:solidFill>
                <a:latin typeface="游明朝" panose="02020400000000000000" pitchFamily="18" charset="-128"/>
                <a:ea typeface="游明朝" panose="02020400000000000000" pitchFamily="18" charset="-128"/>
                <a:cs typeface="M PLUS 1p"/>
                <a:sym typeface="M PLUS 1p"/>
              </a:endParaRPr>
            </a:p>
          </p:txBody>
        </p:sp>
        <p:sp>
          <p:nvSpPr>
            <p:cNvPr id="538" name="Google Shape;538;g1034e54c6af_0_342"/>
            <p:cNvSpPr txBox="1"/>
            <p:nvPr/>
          </p:nvSpPr>
          <p:spPr>
            <a:xfrm>
              <a:off x="45720" y="95524"/>
              <a:ext cx="1418400" cy="270600"/>
            </a:xfrm>
            <a:prstGeom prst="rect">
              <a:avLst/>
            </a:prstGeom>
            <a:solidFill>
              <a:srgbClr val="82695E"/>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000" i="0" u="none" strike="noStrike" cap="none">
                  <a:solidFill>
                    <a:schemeClr val="lt1"/>
                  </a:solidFill>
                  <a:latin typeface="游明朝" panose="02020400000000000000" pitchFamily="18" charset="-128"/>
                  <a:ea typeface="游明朝" panose="02020400000000000000" pitchFamily="18" charset="-128"/>
                  <a:cs typeface="M PLUS 1p"/>
                  <a:sym typeface="M PLUS 1p"/>
                </a:rPr>
                <a:t>映像</a:t>
              </a:r>
              <a:endParaRPr sz="1000">
                <a:solidFill>
                  <a:schemeClr val="lt1"/>
                </a:solidFill>
                <a:latin typeface="游明朝" panose="02020400000000000000" pitchFamily="18" charset="-128"/>
                <a:ea typeface="游明朝" panose="02020400000000000000" pitchFamily="18" charset="-128"/>
                <a:cs typeface="M PLUS 1p"/>
                <a:sym typeface="M PLUS 1p"/>
              </a:endParaRPr>
            </a:p>
          </p:txBody>
        </p:sp>
      </p:grpSp>
      <p:sp>
        <p:nvSpPr>
          <p:cNvPr id="539" name="Google Shape;539;g1034e54c6af_0_342"/>
          <p:cNvSpPr/>
          <p:nvPr/>
        </p:nvSpPr>
        <p:spPr>
          <a:xfrm>
            <a:off x="1827775" y="1716425"/>
            <a:ext cx="2387100" cy="488100"/>
          </a:xfrm>
          <a:prstGeom prst="rect">
            <a:avLst/>
          </a:prstGeom>
          <a:solidFill>
            <a:srgbClr val="F4EEE9"/>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51443B"/>
              </a:buClr>
              <a:buSzPts val="1100"/>
              <a:buFont typeface="Arial"/>
              <a:buNone/>
            </a:pPr>
            <a:r>
              <a:rPr lang="en-US" sz="1000" dirty="0">
                <a:solidFill>
                  <a:srgbClr val="4F3434"/>
                </a:solidFill>
                <a:latin typeface="游明朝" panose="02020400000000000000" pitchFamily="18" charset="-128"/>
                <a:ea typeface="游明朝" panose="02020400000000000000" pitchFamily="18" charset="-128"/>
                <a:cs typeface="M PLUS 1p"/>
                <a:sym typeface="M PLUS 1p"/>
              </a:rPr>
              <a:t>mp4</a:t>
            </a:r>
            <a:endParaRPr sz="1000" dirty="0">
              <a:solidFill>
                <a:srgbClr val="4F3434"/>
              </a:solidFill>
              <a:latin typeface="游明朝" panose="02020400000000000000" pitchFamily="18" charset="-128"/>
              <a:ea typeface="游明朝" panose="02020400000000000000" pitchFamily="18" charset="-128"/>
              <a:cs typeface="M PLUS 1p"/>
              <a:sym typeface="M PLUS 1p"/>
            </a:endParaRPr>
          </a:p>
        </p:txBody>
      </p:sp>
      <p:sp>
        <p:nvSpPr>
          <p:cNvPr id="540" name="Google Shape;540;g1034e54c6af_0_342"/>
          <p:cNvSpPr/>
          <p:nvPr/>
        </p:nvSpPr>
        <p:spPr>
          <a:xfrm>
            <a:off x="1827775" y="2333188"/>
            <a:ext cx="2387100" cy="488100"/>
          </a:xfrm>
          <a:prstGeom prst="rect">
            <a:avLst/>
          </a:prstGeom>
          <a:solidFill>
            <a:srgbClr val="F4EE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solidFill>
                  <a:srgbClr val="4F3434"/>
                </a:solidFill>
                <a:latin typeface="游明朝" panose="02020400000000000000" pitchFamily="18" charset="-128"/>
                <a:ea typeface="游明朝" panose="02020400000000000000" pitchFamily="18" charset="-128"/>
                <a:cs typeface="M PLUS 1p"/>
                <a:sym typeface="M PLUS 1p"/>
              </a:rPr>
              <a:t>W:1,080px×H:1,920px</a:t>
            </a:r>
            <a:endParaRPr sz="1000" dirty="0">
              <a:solidFill>
                <a:srgbClr val="4F3434"/>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1000" dirty="0">
                <a:solidFill>
                  <a:srgbClr val="4F3434"/>
                </a:solidFill>
                <a:latin typeface="游明朝" panose="02020400000000000000" pitchFamily="18" charset="-128"/>
                <a:ea typeface="游明朝" panose="02020400000000000000" pitchFamily="18" charset="-128"/>
                <a:cs typeface="M PLUS 1p"/>
                <a:sym typeface="M PLUS 1p"/>
              </a:rPr>
              <a:t>W:1,080px×H:1,000px</a:t>
            </a:r>
            <a:endParaRPr sz="1000" dirty="0">
              <a:solidFill>
                <a:srgbClr val="4F3434"/>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800" dirty="0">
                <a:solidFill>
                  <a:srgbClr val="4F3434"/>
                </a:solidFill>
                <a:latin typeface="游明朝" panose="02020400000000000000" pitchFamily="18" charset="-128"/>
                <a:ea typeface="游明朝" panose="02020400000000000000" pitchFamily="18" charset="-128"/>
                <a:cs typeface="M PLUS 1p"/>
                <a:sym typeface="M PLUS 1p"/>
              </a:rPr>
              <a:t>※2サイズ必要になります</a:t>
            </a:r>
            <a:endParaRPr sz="800" dirty="0">
              <a:solidFill>
                <a:srgbClr val="4F3434"/>
              </a:solidFill>
              <a:latin typeface="游明朝" panose="02020400000000000000" pitchFamily="18" charset="-128"/>
              <a:ea typeface="游明朝" panose="02020400000000000000" pitchFamily="18" charset="-128"/>
              <a:cs typeface="M PLUS 1p"/>
              <a:sym typeface="M PLUS 1p"/>
            </a:endParaRPr>
          </a:p>
        </p:txBody>
      </p:sp>
      <p:sp>
        <p:nvSpPr>
          <p:cNvPr id="541" name="Google Shape;541;g1034e54c6af_0_342"/>
          <p:cNvSpPr/>
          <p:nvPr/>
        </p:nvSpPr>
        <p:spPr>
          <a:xfrm>
            <a:off x="1827775" y="2902663"/>
            <a:ext cx="2387100" cy="488100"/>
          </a:xfrm>
          <a:prstGeom prst="rect">
            <a:avLst/>
          </a:prstGeom>
          <a:solidFill>
            <a:srgbClr val="F4EE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a:solidFill>
                  <a:srgbClr val="4F3434"/>
                </a:solidFill>
                <a:latin typeface="游明朝" panose="02020400000000000000" pitchFamily="18" charset="-128"/>
                <a:ea typeface="游明朝" panose="02020400000000000000" pitchFamily="18" charset="-128"/>
                <a:cs typeface="M PLUS 1p"/>
                <a:sym typeface="M PLUS 1p"/>
              </a:rPr>
              <a:t>1枠：15秒</a:t>
            </a:r>
            <a:endParaRPr sz="1000" dirty="0">
              <a:solidFill>
                <a:srgbClr val="4F3434"/>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1000" dirty="0">
                <a:solidFill>
                  <a:srgbClr val="4F3434"/>
                </a:solidFill>
                <a:latin typeface="游明朝" panose="02020400000000000000" pitchFamily="18" charset="-128"/>
                <a:ea typeface="游明朝" panose="02020400000000000000" pitchFamily="18" charset="-128"/>
                <a:cs typeface="M PLUS 1p"/>
                <a:sym typeface="M PLUS 1p"/>
              </a:rPr>
              <a:t>2枠：30秒</a:t>
            </a:r>
            <a:endParaRPr sz="1000" dirty="0">
              <a:solidFill>
                <a:srgbClr val="4F3434"/>
              </a:solidFill>
              <a:latin typeface="游明朝" panose="02020400000000000000" pitchFamily="18" charset="-128"/>
              <a:ea typeface="游明朝" panose="02020400000000000000" pitchFamily="18" charset="-128"/>
              <a:cs typeface="M PLUS 1p"/>
              <a:sym typeface="M PLUS 1p"/>
            </a:endParaRPr>
          </a:p>
        </p:txBody>
      </p:sp>
      <p:sp>
        <p:nvSpPr>
          <p:cNvPr id="542" name="Google Shape;542;g1034e54c6af_0_342"/>
          <p:cNvSpPr/>
          <p:nvPr/>
        </p:nvSpPr>
        <p:spPr>
          <a:xfrm>
            <a:off x="1827775" y="3498163"/>
            <a:ext cx="2387100" cy="488100"/>
          </a:xfrm>
          <a:prstGeom prst="rect">
            <a:avLst/>
          </a:prstGeom>
          <a:solidFill>
            <a:srgbClr val="F4EE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err="1">
                <a:solidFill>
                  <a:srgbClr val="4F3434"/>
                </a:solidFill>
                <a:latin typeface="游明朝" panose="02020400000000000000" pitchFamily="18" charset="-128"/>
                <a:ea typeface="游明朝" panose="02020400000000000000" pitchFamily="18" charset="-128"/>
                <a:cs typeface="M PLUS 1p"/>
                <a:sym typeface="M PLUS 1p"/>
              </a:rPr>
              <a:t>コーデック</a:t>
            </a:r>
            <a:r>
              <a:rPr lang="en-US" sz="1000" dirty="0">
                <a:solidFill>
                  <a:srgbClr val="4F3434"/>
                </a:solidFill>
                <a:latin typeface="游明朝" panose="02020400000000000000" pitchFamily="18" charset="-128"/>
                <a:ea typeface="游明朝" panose="02020400000000000000" pitchFamily="18" charset="-128"/>
                <a:cs typeface="M PLUS 1p"/>
                <a:sym typeface="M PLUS 1p"/>
              </a:rPr>
              <a:t>: AAC/</a:t>
            </a:r>
            <a:r>
              <a:rPr lang="en-US" sz="1000" dirty="0" err="1">
                <a:solidFill>
                  <a:srgbClr val="4F3434"/>
                </a:solidFill>
                <a:latin typeface="游明朝" panose="02020400000000000000" pitchFamily="18" charset="-128"/>
                <a:ea typeface="游明朝" panose="02020400000000000000" pitchFamily="18" charset="-128"/>
                <a:cs typeface="M PLUS 1p"/>
                <a:sym typeface="M PLUS 1p"/>
              </a:rPr>
              <a:t>リニアPCM</a:t>
            </a:r>
            <a:endParaRPr sz="1000" dirty="0">
              <a:solidFill>
                <a:srgbClr val="4F3434"/>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1000" dirty="0" err="1">
                <a:solidFill>
                  <a:srgbClr val="4F3434"/>
                </a:solidFill>
                <a:latin typeface="游明朝" panose="02020400000000000000" pitchFamily="18" charset="-128"/>
                <a:ea typeface="游明朝" panose="02020400000000000000" pitchFamily="18" charset="-128"/>
                <a:cs typeface="M PLUS 1p"/>
                <a:sym typeface="M PLUS 1p"/>
              </a:rPr>
              <a:t>ビットレート</a:t>
            </a:r>
            <a:r>
              <a:rPr lang="en-US" sz="1000" dirty="0">
                <a:solidFill>
                  <a:srgbClr val="4F3434"/>
                </a:solidFill>
                <a:latin typeface="游明朝" panose="02020400000000000000" pitchFamily="18" charset="-128"/>
                <a:ea typeface="游明朝" panose="02020400000000000000" pitchFamily="18" charset="-128"/>
                <a:cs typeface="M PLUS 1p"/>
                <a:sym typeface="M PLUS 1p"/>
              </a:rPr>
              <a:t>: 128/192/256 kbps</a:t>
            </a:r>
            <a:endParaRPr sz="1000" dirty="0">
              <a:solidFill>
                <a:srgbClr val="4F3434"/>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800" dirty="0">
                <a:solidFill>
                  <a:srgbClr val="51443B"/>
                </a:solidFill>
                <a:latin typeface="游明朝" panose="02020400000000000000" pitchFamily="18" charset="-128"/>
                <a:ea typeface="游明朝" panose="02020400000000000000" pitchFamily="18" charset="-128"/>
                <a:cs typeface="M PLUS 1p"/>
                <a:sym typeface="M PLUS 1p"/>
              </a:rPr>
              <a:t>※</a:t>
            </a:r>
            <a:r>
              <a:rPr lang="en-US" sz="800" dirty="0" err="1">
                <a:solidFill>
                  <a:srgbClr val="51443B"/>
                </a:solidFill>
                <a:latin typeface="游明朝" panose="02020400000000000000" pitchFamily="18" charset="-128"/>
                <a:ea typeface="游明朝" panose="02020400000000000000" pitchFamily="18" charset="-128"/>
                <a:cs typeface="M PLUS 1p"/>
                <a:sym typeface="M PLUS 1p"/>
              </a:rPr>
              <a:t>サイネージから音声は放送されません</a:t>
            </a:r>
            <a:endParaRPr sz="1000" dirty="0">
              <a:solidFill>
                <a:srgbClr val="4F3434"/>
              </a:solidFill>
              <a:latin typeface="游明朝" panose="02020400000000000000" pitchFamily="18" charset="-128"/>
              <a:ea typeface="游明朝" panose="02020400000000000000" pitchFamily="18" charset="-128"/>
              <a:cs typeface="M PLUS 1p"/>
              <a:sym typeface="M PLUS 1p"/>
            </a:endParaRPr>
          </a:p>
        </p:txBody>
      </p:sp>
      <p:sp>
        <p:nvSpPr>
          <p:cNvPr id="543" name="Google Shape;543;g1034e54c6af_0_342"/>
          <p:cNvSpPr/>
          <p:nvPr/>
        </p:nvSpPr>
        <p:spPr>
          <a:xfrm>
            <a:off x="1827775" y="4106525"/>
            <a:ext cx="2387100" cy="488100"/>
          </a:xfrm>
          <a:prstGeom prst="rect">
            <a:avLst/>
          </a:prstGeom>
          <a:solidFill>
            <a:srgbClr val="F4EE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dirty="0" err="1">
                <a:solidFill>
                  <a:srgbClr val="4F3434"/>
                </a:solidFill>
                <a:latin typeface="游明朝" panose="02020400000000000000" pitchFamily="18" charset="-128"/>
                <a:ea typeface="游明朝" panose="02020400000000000000" pitchFamily="18" charset="-128"/>
                <a:cs typeface="M PLUS 1p"/>
                <a:sym typeface="M PLUS 1p"/>
              </a:rPr>
              <a:t>コーデック</a:t>
            </a:r>
            <a:r>
              <a:rPr lang="en-US" sz="1000" dirty="0">
                <a:solidFill>
                  <a:srgbClr val="4F3434"/>
                </a:solidFill>
                <a:latin typeface="游明朝" panose="02020400000000000000" pitchFamily="18" charset="-128"/>
                <a:ea typeface="游明朝" panose="02020400000000000000" pitchFamily="18" charset="-128"/>
                <a:cs typeface="M PLUS 1p"/>
                <a:sym typeface="M PLUS 1p"/>
              </a:rPr>
              <a:t>: H.264</a:t>
            </a:r>
            <a:endParaRPr sz="1000" dirty="0">
              <a:solidFill>
                <a:srgbClr val="4F3434"/>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1000" dirty="0">
                <a:solidFill>
                  <a:srgbClr val="4F3434"/>
                </a:solidFill>
                <a:latin typeface="游明朝" panose="02020400000000000000" pitchFamily="18" charset="-128"/>
                <a:ea typeface="游明朝" panose="02020400000000000000" pitchFamily="18" charset="-128"/>
                <a:cs typeface="M PLUS 1p"/>
                <a:sym typeface="M PLUS 1p"/>
              </a:rPr>
              <a:t>FPS: 30</a:t>
            </a:r>
            <a:endParaRPr sz="1000" dirty="0">
              <a:solidFill>
                <a:srgbClr val="4F3434"/>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1000" dirty="0" err="1">
                <a:solidFill>
                  <a:srgbClr val="4F3434"/>
                </a:solidFill>
                <a:latin typeface="游明朝" panose="02020400000000000000" pitchFamily="18" charset="-128"/>
                <a:ea typeface="游明朝" panose="02020400000000000000" pitchFamily="18" charset="-128"/>
                <a:cs typeface="M PLUS 1p"/>
                <a:sym typeface="M PLUS 1p"/>
              </a:rPr>
              <a:t>ビットレート</a:t>
            </a:r>
            <a:r>
              <a:rPr lang="en-US" sz="1000" dirty="0">
                <a:solidFill>
                  <a:srgbClr val="4F3434"/>
                </a:solidFill>
                <a:latin typeface="游明朝" panose="02020400000000000000" pitchFamily="18" charset="-128"/>
                <a:ea typeface="游明朝" panose="02020400000000000000" pitchFamily="18" charset="-128"/>
                <a:cs typeface="M PLUS 1p"/>
                <a:sym typeface="M PLUS 1p"/>
              </a:rPr>
              <a:t>: ~24Mbps CBR/VBR</a:t>
            </a:r>
            <a:endParaRPr sz="1000" dirty="0">
              <a:solidFill>
                <a:srgbClr val="4F3434"/>
              </a:solidFill>
              <a:latin typeface="游明朝" panose="02020400000000000000" pitchFamily="18" charset="-128"/>
              <a:ea typeface="游明朝" panose="02020400000000000000" pitchFamily="18" charset="-128"/>
              <a:cs typeface="M PLUS 1p"/>
              <a:sym typeface="M PLUS 1p"/>
            </a:endParaRPr>
          </a:p>
        </p:txBody>
      </p:sp>
      <p:sp>
        <p:nvSpPr>
          <p:cNvPr id="544" name="Google Shape;544;g1034e54c6af_0_342"/>
          <p:cNvSpPr/>
          <p:nvPr/>
        </p:nvSpPr>
        <p:spPr>
          <a:xfrm>
            <a:off x="1827775" y="4729888"/>
            <a:ext cx="2387100" cy="488100"/>
          </a:xfrm>
          <a:prstGeom prst="rect">
            <a:avLst/>
          </a:prstGeom>
          <a:solidFill>
            <a:srgbClr val="F4EE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rgbClr val="4F3434"/>
                </a:solidFill>
                <a:latin typeface="游明朝" panose="02020400000000000000" pitchFamily="18" charset="-128"/>
                <a:ea typeface="游明朝" panose="02020400000000000000" pitchFamily="18" charset="-128"/>
                <a:cs typeface="M PLUS 1p"/>
                <a:sym typeface="M PLUS 1p"/>
              </a:rPr>
              <a:t>15秒：最大40MB</a:t>
            </a:r>
            <a:endParaRPr sz="1000">
              <a:solidFill>
                <a:srgbClr val="4F3434"/>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1000">
                <a:solidFill>
                  <a:srgbClr val="4F3434"/>
                </a:solidFill>
                <a:latin typeface="游明朝" panose="02020400000000000000" pitchFamily="18" charset="-128"/>
                <a:ea typeface="游明朝" panose="02020400000000000000" pitchFamily="18" charset="-128"/>
                <a:cs typeface="M PLUS 1p"/>
                <a:sym typeface="M PLUS 1p"/>
              </a:rPr>
              <a:t>30秒：最大80MB</a:t>
            </a:r>
            <a:endParaRPr sz="1000">
              <a:solidFill>
                <a:srgbClr val="4F3434"/>
              </a:solidFill>
              <a:latin typeface="游明朝" panose="02020400000000000000" pitchFamily="18" charset="-128"/>
              <a:ea typeface="游明朝" panose="02020400000000000000" pitchFamily="18" charset="-128"/>
              <a:cs typeface="M PLUS 1p"/>
              <a:sym typeface="M PLUS 1p"/>
            </a:endParaRPr>
          </a:p>
        </p:txBody>
      </p:sp>
      <p:sp>
        <p:nvSpPr>
          <p:cNvPr id="545" name="Google Shape;545;g1034e54c6af_0_342"/>
          <p:cNvSpPr/>
          <p:nvPr/>
        </p:nvSpPr>
        <p:spPr>
          <a:xfrm>
            <a:off x="5663225" y="1716425"/>
            <a:ext cx="2387100" cy="488100"/>
          </a:xfrm>
          <a:prstGeom prst="rect">
            <a:avLst/>
          </a:prstGeom>
          <a:solidFill>
            <a:srgbClr val="F4EE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rgbClr val="4F3434"/>
                </a:solidFill>
                <a:latin typeface="游明朝" panose="02020400000000000000" pitchFamily="18" charset="-128"/>
                <a:ea typeface="游明朝" panose="02020400000000000000" pitchFamily="18" charset="-128"/>
                <a:cs typeface="M PLUS 1p"/>
                <a:sym typeface="M PLUS 1p"/>
              </a:rPr>
              <a:t>Jpg / png</a:t>
            </a:r>
            <a:endParaRPr sz="1000">
              <a:solidFill>
                <a:srgbClr val="4F3434"/>
              </a:solidFill>
              <a:latin typeface="游明朝" panose="02020400000000000000" pitchFamily="18" charset="-128"/>
              <a:ea typeface="游明朝" panose="02020400000000000000" pitchFamily="18" charset="-128"/>
              <a:cs typeface="M PLUS 1p"/>
              <a:sym typeface="M PLUS 1p"/>
            </a:endParaRPr>
          </a:p>
        </p:txBody>
      </p:sp>
      <p:sp>
        <p:nvSpPr>
          <p:cNvPr id="546" name="Google Shape;546;g1034e54c6af_0_342"/>
          <p:cNvSpPr/>
          <p:nvPr/>
        </p:nvSpPr>
        <p:spPr>
          <a:xfrm>
            <a:off x="5663225" y="2333188"/>
            <a:ext cx="2387100" cy="488100"/>
          </a:xfrm>
          <a:prstGeom prst="rect">
            <a:avLst/>
          </a:prstGeom>
          <a:solidFill>
            <a:srgbClr val="F4EE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rgbClr val="4F3434"/>
                </a:solidFill>
                <a:latin typeface="游明朝" panose="02020400000000000000" pitchFamily="18" charset="-128"/>
                <a:ea typeface="游明朝" panose="02020400000000000000" pitchFamily="18" charset="-128"/>
                <a:cs typeface="M PLUS 1p"/>
                <a:sym typeface="M PLUS 1p"/>
              </a:rPr>
              <a:t>W:1,080px×H:1,920px</a:t>
            </a:r>
            <a:endParaRPr sz="1000">
              <a:solidFill>
                <a:srgbClr val="4F3434"/>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1000">
                <a:solidFill>
                  <a:srgbClr val="4F3434"/>
                </a:solidFill>
                <a:latin typeface="游明朝" panose="02020400000000000000" pitchFamily="18" charset="-128"/>
                <a:ea typeface="游明朝" panose="02020400000000000000" pitchFamily="18" charset="-128"/>
                <a:cs typeface="M PLUS 1p"/>
                <a:sym typeface="M PLUS 1p"/>
              </a:rPr>
              <a:t>W:1,080px×H:1,000px</a:t>
            </a:r>
            <a:endParaRPr sz="1000">
              <a:solidFill>
                <a:srgbClr val="4F3434"/>
              </a:solidFill>
              <a:latin typeface="游明朝" panose="02020400000000000000" pitchFamily="18" charset="-128"/>
              <a:ea typeface="游明朝" panose="02020400000000000000" pitchFamily="18" charset="-128"/>
              <a:cs typeface="M PLUS 1p"/>
              <a:sym typeface="M PLUS 1p"/>
            </a:endParaRPr>
          </a:p>
          <a:p>
            <a:pPr marL="0" lvl="0" indent="0" algn="ctr" rtl="0">
              <a:spcBef>
                <a:spcPts val="0"/>
              </a:spcBef>
              <a:spcAft>
                <a:spcPts val="0"/>
              </a:spcAft>
              <a:buNone/>
            </a:pPr>
            <a:r>
              <a:rPr lang="en-US" sz="800">
                <a:solidFill>
                  <a:srgbClr val="4F3434"/>
                </a:solidFill>
                <a:latin typeface="游明朝" panose="02020400000000000000" pitchFamily="18" charset="-128"/>
                <a:ea typeface="游明朝" panose="02020400000000000000" pitchFamily="18" charset="-128"/>
                <a:cs typeface="M PLUS 1p"/>
                <a:sym typeface="M PLUS 1p"/>
              </a:rPr>
              <a:t>※2サイズ必要になります。</a:t>
            </a:r>
            <a:endParaRPr sz="800">
              <a:solidFill>
                <a:srgbClr val="4F3434"/>
              </a:solidFill>
              <a:latin typeface="游明朝" panose="02020400000000000000" pitchFamily="18" charset="-128"/>
              <a:ea typeface="游明朝" panose="02020400000000000000" pitchFamily="18" charset="-128"/>
              <a:cs typeface="M PLUS 1p"/>
              <a:sym typeface="M PLUS 1p"/>
            </a:endParaRPr>
          </a:p>
        </p:txBody>
      </p:sp>
      <p:sp>
        <p:nvSpPr>
          <p:cNvPr id="547" name="Google Shape;547;g1034e54c6af_0_342"/>
          <p:cNvSpPr/>
          <p:nvPr/>
        </p:nvSpPr>
        <p:spPr>
          <a:xfrm>
            <a:off x="5663225" y="2920575"/>
            <a:ext cx="2387100" cy="488100"/>
          </a:xfrm>
          <a:prstGeom prst="rect">
            <a:avLst/>
          </a:prstGeom>
          <a:solidFill>
            <a:srgbClr val="F4EE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rgbClr val="4F3434"/>
                </a:solidFill>
                <a:latin typeface="游明朝" panose="02020400000000000000" pitchFamily="18" charset="-128"/>
                <a:ea typeface="游明朝" panose="02020400000000000000" pitchFamily="18" charset="-128"/>
                <a:cs typeface="M PLUS 1p"/>
                <a:sym typeface="M PLUS 1p"/>
              </a:rPr>
              <a:t>RGB</a:t>
            </a:r>
            <a:endParaRPr sz="1000">
              <a:solidFill>
                <a:srgbClr val="4F3434"/>
              </a:solidFill>
              <a:latin typeface="游明朝" panose="02020400000000000000" pitchFamily="18" charset="-128"/>
              <a:ea typeface="游明朝" panose="02020400000000000000" pitchFamily="18" charset="-128"/>
              <a:cs typeface="M PLUS 1p"/>
              <a:sym typeface="M PLUS 1p"/>
            </a:endParaRPr>
          </a:p>
        </p:txBody>
      </p:sp>
      <p:sp>
        <p:nvSpPr>
          <p:cNvPr id="548" name="Google Shape;548;g1034e54c6af_0_342"/>
          <p:cNvSpPr/>
          <p:nvPr/>
        </p:nvSpPr>
        <p:spPr>
          <a:xfrm>
            <a:off x="5663225" y="3491488"/>
            <a:ext cx="2387100" cy="488100"/>
          </a:xfrm>
          <a:prstGeom prst="rect">
            <a:avLst/>
          </a:prstGeom>
          <a:solidFill>
            <a:srgbClr val="F4EE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rgbClr val="4F3434"/>
                </a:solidFill>
                <a:latin typeface="游明朝" panose="02020400000000000000" pitchFamily="18" charset="-128"/>
                <a:ea typeface="游明朝" panose="02020400000000000000" pitchFamily="18" charset="-128"/>
                <a:cs typeface="M PLUS 1p"/>
                <a:sym typeface="M PLUS 1p"/>
              </a:rPr>
              <a:t>mp4解像度: 72dpi</a:t>
            </a:r>
            <a:endParaRPr sz="1000">
              <a:solidFill>
                <a:srgbClr val="4F3434"/>
              </a:solidFill>
              <a:latin typeface="游明朝" panose="02020400000000000000" pitchFamily="18" charset="-128"/>
              <a:ea typeface="游明朝" panose="02020400000000000000" pitchFamily="18" charset="-128"/>
              <a:cs typeface="M PLUS 1p"/>
              <a:sym typeface="M PLUS 1p"/>
            </a:endParaRPr>
          </a:p>
        </p:txBody>
      </p:sp>
      <p:sp>
        <p:nvSpPr>
          <p:cNvPr id="549" name="Google Shape;549;g1034e54c6af_0_342"/>
          <p:cNvSpPr/>
          <p:nvPr/>
        </p:nvSpPr>
        <p:spPr>
          <a:xfrm>
            <a:off x="5663225" y="4093225"/>
            <a:ext cx="2387100" cy="488100"/>
          </a:xfrm>
          <a:prstGeom prst="rect">
            <a:avLst/>
          </a:prstGeom>
          <a:solidFill>
            <a:srgbClr val="F4EE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rgbClr val="4F3434"/>
                </a:solidFill>
                <a:latin typeface="游明朝" panose="02020400000000000000" pitchFamily="18" charset="-128"/>
                <a:ea typeface="游明朝" panose="02020400000000000000" pitchFamily="18" charset="-128"/>
                <a:cs typeface="M PLUS 1p"/>
                <a:sym typeface="M PLUS 1p"/>
              </a:rPr>
              <a:t>最大10MB</a:t>
            </a:r>
            <a:endParaRPr sz="1000">
              <a:solidFill>
                <a:srgbClr val="4F3434"/>
              </a:solidFill>
              <a:latin typeface="游明朝" panose="02020400000000000000" pitchFamily="18" charset="-128"/>
              <a:ea typeface="游明朝" panose="02020400000000000000" pitchFamily="18" charset="-128"/>
              <a:cs typeface="M PLUS 1p"/>
              <a:sym typeface="M PLUS 1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1034e54c6af_0_456"/>
          <p:cNvSpPr/>
          <p:nvPr/>
        </p:nvSpPr>
        <p:spPr>
          <a:xfrm>
            <a:off x="0" y="845300"/>
            <a:ext cx="8648400" cy="5405400"/>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9302A"/>
              </a:buClr>
              <a:buSzPts val="1400"/>
              <a:buFont typeface="Arial"/>
              <a:buNone/>
            </a:pPr>
            <a:endParaRPr sz="1200" b="0" i="0" u="none" strike="noStrike" cap="none">
              <a:solidFill>
                <a:srgbClr val="39302A"/>
              </a:solidFill>
              <a:latin typeface="Arial"/>
              <a:ea typeface="Arial"/>
              <a:cs typeface="Arial"/>
              <a:sym typeface="Arial"/>
            </a:endParaRPr>
          </a:p>
        </p:txBody>
      </p:sp>
      <p:sp>
        <p:nvSpPr>
          <p:cNvPr id="555" name="Google Shape;555;g1034e54c6af_0_456"/>
          <p:cNvSpPr txBox="1">
            <a:spLocks noGrp="1"/>
          </p:cNvSpPr>
          <p:nvPr>
            <p:ph type="sldNum" idx="12"/>
          </p:nvPr>
        </p:nvSpPr>
        <p:spPr>
          <a:xfrm>
            <a:off x="8516938" y="6434930"/>
            <a:ext cx="153900" cy="161583"/>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sz="1050">
                <a:solidFill>
                  <a:schemeClr val="lt1"/>
                </a:solidFill>
              </a:rPr>
              <a:t>18</a:t>
            </a:fld>
            <a:endParaRPr sz="1400">
              <a:solidFill>
                <a:schemeClr val="lt1"/>
              </a:solidFill>
            </a:endParaRPr>
          </a:p>
        </p:txBody>
      </p:sp>
      <p:grpSp>
        <p:nvGrpSpPr>
          <p:cNvPr id="556" name="Google Shape;556;g1034e54c6af_0_456"/>
          <p:cNvGrpSpPr/>
          <p:nvPr/>
        </p:nvGrpSpPr>
        <p:grpSpPr>
          <a:xfrm>
            <a:off x="0" y="183100"/>
            <a:ext cx="4081454" cy="338700"/>
            <a:chOff x="0" y="235800"/>
            <a:chExt cx="4081454" cy="338700"/>
          </a:xfrm>
        </p:grpSpPr>
        <p:sp>
          <p:nvSpPr>
            <p:cNvPr id="557" name="Google Shape;557;g1034e54c6af_0_456"/>
            <p:cNvSpPr txBox="1"/>
            <p:nvPr/>
          </p:nvSpPr>
          <p:spPr>
            <a:xfrm>
              <a:off x="310754" y="235800"/>
              <a:ext cx="37707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a:solidFill>
                    <a:srgbClr val="51443B"/>
                  </a:solidFill>
                  <a:latin typeface="游明朝" panose="02020400000000000000" pitchFamily="18" charset="-128"/>
                  <a:ea typeface="游明朝" panose="02020400000000000000" pitchFamily="18" charset="-128"/>
                  <a:cs typeface="M PLUS 1p Light"/>
                  <a:sym typeface="M PLUS 1p Light"/>
                </a:rPr>
                <a:t>お申込みから掲載後までの流れ</a:t>
              </a:r>
              <a:endParaRPr sz="1600">
                <a:solidFill>
                  <a:srgbClr val="51443B"/>
                </a:solidFill>
                <a:latin typeface="游明朝" panose="02020400000000000000" pitchFamily="18" charset="-128"/>
                <a:ea typeface="游明朝" panose="02020400000000000000" pitchFamily="18" charset="-128"/>
                <a:cs typeface="M PLUS 1p Light"/>
                <a:sym typeface="M PLUS 1p Light"/>
              </a:endParaRPr>
            </a:p>
          </p:txBody>
        </p:sp>
        <p:sp>
          <p:nvSpPr>
            <p:cNvPr id="558" name="Google Shape;558;g1034e54c6af_0_456"/>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559" name="Google Shape;559;g1034e54c6af_0_456"/>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sp>
        <p:nvSpPr>
          <p:cNvPr id="561" name="Google Shape;561;g1034e54c6af_0_456"/>
          <p:cNvSpPr/>
          <p:nvPr/>
        </p:nvSpPr>
        <p:spPr>
          <a:xfrm rot="5400000">
            <a:off x="879487" y="1228278"/>
            <a:ext cx="630707" cy="1475663"/>
          </a:xfrm>
          <a:custGeom>
            <a:avLst/>
            <a:gdLst/>
            <a:ahLst/>
            <a:cxnLst/>
            <a:rect l="l" t="t" r="r" b="b"/>
            <a:pathLst>
              <a:path w="21600" h="21600" extrusionOk="0">
                <a:moveTo>
                  <a:pt x="0" y="0"/>
                </a:moveTo>
                <a:lnTo>
                  <a:pt x="13607" y="0"/>
                </a:lnTo>
                <a:lnTo>
                  <a:pt x="21600" y="10800"/>
                </a:lnTo>
                <a:lnTo>
                  <a:pt x="13607" y="21600"/>
                </a:lnTo>
                <a:lnTo>
                  <a:pt x="0" y="21600"/>
                </a:lnTo>
                <a:close/>
              </a:path>
            </a:pathLst>
          </a:custGeom>
          <a:solidFill>
            <a:srgbClr val="DCD5D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800"/>
              <a:buFont typeface="Arial"/>
              <a:buNone/>
            </a:pPr>
            <a:endParaRPr sz="16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563" name="Google Shape;563;g1034e54c6af_0_456"/>
          <p:cNvSpPr/>
          <p:nvPr/>
        </p:nvSpPr>
        <p:spPr>
          <a:xfrm rot="5400000">
            <a:off x="879487" y="1874514"/>
            <a:ext cx="630707" cy="1475663"/>
          </a:xfrm>
          <a:custGeom>
            <a:avLst/>
            <a:gdLst/>
            <a:ahLst/>
            <a:cxnLst/>
            <a:rect l="l" t="t" r="r" b="b"/>
            <a:pathLst>
              <a:path w="21600" h="21600" extrusionOk="0">
                <a:moveTo>
                  <a:pt x="0" y="0"/>
                </a:moveTo>
                <a:lnTo>
                  <a:pt x="13607" y="0"/>
                </a:lnTo>
                <a:lnTo>
                  <a:pt x="21600" y="10800"/>
                </a:lnTo>
                <a:lnTo>
                  <a:pt x="13607" y="21600"/>
                </a:lnTo>
                <a:lnTo>
                  <a:pt x="0" y="21600"/>
                </a:lnTo>
                <a:close/>
              </a:path>
            </a:pathLst>
          </a:custGeom>
          <a:solidFill>
            <a:srgbClr val="B9AAA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800"/>
              <a:buFont typeface="Arial"/>
              <a:buNone/>
            </a:pPr>
            <a:endParaRPr sz="16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564" name="Google Shape;564;g1034e54c6af_0_456"/>
          <p:cNvSpPr/>
          <p:nvPr/>
        </p:nvSpPr>
        <p:spPr>
          <a:xfrm rot="5400000">
            <a:off x="879487" y="2516886"/>
            <a:ext cx="630707" cy="1475663"/>
          </a:xfrm>
          <a:custGeom>
            <a:avLst/>
            <a:gdLst/>
            <a:ahLst/>
            <a:cxnLst/>
            <a:rect l="l" t="t" r="r" b="b"/>
            <a:pathLst>
              <a:path w="21600" h="21600" extrusionOk="0">
                <a:moveTo>
                  <a:pt x="0" y="0"/>
                </a:moveTo>
                <a:lnTo>
                  <a:pt x="13607" y="0"/>
                </a:lnTo>
                <a:lnTo>
                  <a:pt x="21600" y="10800"/>
                </a:lnTo>
                <a:lnTo>
                  <a:pt x="13607" y="21600"/>
                </a:lnTo>
                <a:lnTo>
                  <a:pt x="0" y="21600"/>
                </a:lnTo>
                <a:close/>
              </a:path>
            </a:pathLst>
          </a:custGeom>
          <a:solidFill>
            <a:srgbClr val="B9AAA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800"/>
              <a:buFont typeface="Arial"/>
              <a:buNone/>
            </a:pPr>
            <a:endParaRPr sz="16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565" name="Google Shape;565;g1034e54c6af_0_456"/>
          <p:cNvSpPr/>
          <p:nvPr/>
        </p:nvSpPr>
        <p:spPr>
          <a:xfrm rot="5400000">
            <a:off x="879487" y="3159260"/>
            <a:ext cx="630707" cy="1475663"/>
          </a:xfrm>
          <a:custGeom>
            <a:avLst/>
            <a:gdLst/>
            <a:ahLst/>
            <a:cxnLst/>
            <a:rect l="l" t="t" r="r" b="b"/>
            <a:pathLst>
              <a:path w="21600" h="21600" extrusionOk="0">
                <a:moveTo>
                  <a:pt x="0" y="0"/>
                </a:moveTo>
                <a:lnTo>
                  <a:pt x="13607" y="0"/>
                </a:lnTo>
                <a:lnTo>
                  <a:pt x="21600" y="10800"/>
                </a:lnTo>
                <a:lnTo>
                  <a:pt x="13607" y="21600"/>
                </a:lnTo>
                <a:lnTo>
                  <a:pt x="0" y="21600"/>
                </a:lnTo>
                <a:close/>
              </a:path>
            </a:pathLst>
          </a:custGeom>
          <a:solidFill>
            <a:srgbClr val="96807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800"/>
              <a:buFont typeface="Arial"/>
              <a:buNone/>
            </a:pPr>
            <a:endParaRPr sz="16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566" name="Google Shape;566;g1034e54c6af_0_456"/>
          <p:cNvSpPr/>
          <p:nvPr/>
        </p:nvSpPr>
        <p:spPr>
          <a:xfrm rot="5400000">
            <a:off x="879487" y="3801632"/>
            <a:ext cx="630707" cy="1475663"/>
          </a:xfrm>
          <a:custGeom>
            <a:avLst/>
            <a:gdLst/>
            <a:ahLst/>
            <a:cxnLst/>
            <a:rect l="l" t="t" r="r" b="b"/>
            <a:pathLst>
              <a:path w="21600" h="21600" extrusionOk="0">
                <a:moveTo>
                  <a:pt x="0" y="0"/>
                </a:moveTo>
                <a:lnTo>
                  <a:pt x="13607" y="0"/>
                </a:lnTo>
                <a:lnTo>
                  <a:pt x="21600" y="10800"/>
                </a:lnTo>
                <a:lnTo>
                  <a:pt x="13607" y="21600"/>
                </a:lnTo>
                <a:lnTo>
                  <a:pt x="0" y="21600"/>
                </a:lnTo>
                <a:close/>
              </a:path>
            </a:pathLst>
          </a:custGeom>
          <a:solidFill>
            <a:srgbClr val="82695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6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567" name="Google Shape;567;g1034e54c6af_0_456"/>
          <p:cNvSpPr/>
          <p:nvPr/>
        </p:nvSpPr>
        <p:spPr>
          <a:xfrm rot="5400000">
            <a:off x="851771" y="4471737"/>
            <a:ext cx="686147" cy="1475663"/>
          </a:xfrm>
          <a:custGeom>
            <a:avLst/>
            <a:gdLst/>
            <a:ahLst/>
            <a:cxnLst/>
            <a:rect l="l" t="t" r="r" b="b"/>
            <a:pathLst>
              <a:path w="21600" h="21600" extrusionOk="0">
                <a:moveTo>
                  <a:pt x="0" y="0"/>
                </a:moveTo>
                <a:lnTo>
                  <a:pt x="10800" y="0"/>
                </a:lnTo>
                <a:lnTo>
                  <a:pt x="21600" y="10800"/>
                </a:lnTo>
                <a:lnTo>
                  <a:pt x="10800" y="21600"/>
                </a:lnTo>
                <a:lnTo>
                  <a:pt x="0" y="21600"/>
                </a:lnTo>
                <a:close/>
              </a:path>
            </a:pathLst>
          </a:custGeom>
          <a:solidFill>
            <a:srgbClr val="51443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800"/>
              <a:buFont typeface="Arial"/>
              <a:buNone/>
            </a:pPr>
            <a:endParaRPr sz="16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568" name="Google Shape;568;g1034e54c6af_0_456"/>
          <p:cNvSpPr txBox="1"/>
          <p:nvPr/>
        </p:nvSpPr>
        <p:spPr>
          <a:xfrm>
            <a:off x="458542" y="1778351"/>
            <a:ext cx="1468603" cy="27695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1443B"/>
              </a:buClr>
              <a:buSzPts val="1800"/>
              <a:buFont typeface="Arial"/>
              <a:buNone/>
            </a:pPr>
            <a:r>
              <a:rPr lang="en-US" sz="1200" b="1"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エントリ</a:t>
            </a:r>
            <a:r>
              <a:rPr lang="en-US" sz="1200" b="1"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ー</a:t>
            </a:r>
            <a:endParaRPr sz="1200" b="1" dirty="0">
              <a:latin typeface="游明朝" panose="02020400000000000000" pitchFamily="18" charset="-128"/>
              <a:ea typeface="游明朝" panose="02020400000000000000" pitchFamily="18" charset="-128"/>
              <a:cs typeface="M PLUS 1p"/>
              <a:sym typeface="M PLUS 1p"/>
            </a:endParaRPr>
          </a:p>
        </p:txBody>
      </p:sp>
      <p:sp>
        <p:nvSpPr>
          <p:cNvPr id="570" name="Google Shape;570;g1034e54c6af_0_456"/>
          <p:cNvSpPr txBox="1"/>
          <p:nvPr/>
        </p:nvSpPr>
        <p:spPr>
          <a:xfrm>
            <a:off x="458647" y="2396362"/>
            <a:ext cx="1468603" cy="27695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1443B"/>
              </a:buClr>
              <a:buSzPts val="1800"/>
              <a:buFont typeface="Arial"/>
              <a:buNone/>
            </a:pPr>
            <a:r>
              <a:rPr lang="en-US" sz="1200" b="1" i="0" u="none" strike="noStrike" cap="none">
                <a:solidFill>
                  <a:srgbClr val="51443B"/>
                </a:solidFill>
                <a:latin typeface="游明朝" panose="02020400000000000000" pitchFamily="18" charset="-128"/>
                <a:ea typeface="游明朝" panose="02020400000000000000" pitchFamily="18" charset="-128"/>
                <a:cs typeface="M PLUS 1p"/>
                <a:sym typeface="M PLUS 1p"/>
              </a:rPr>
              <a:t>お申込み</a:t>
            </a:r>
            <a:endParaRPr sz="1200" b="1">
              <a:latin typeface="游明朝" panose="02020400000000000000" pitchFamily="18" charset="-128"/>
              <a:ea typeface="游明朝" panose="02020400000000000000" pitchFamily="18" charset="-128"/>
              <a:cs typeface="M PLUS 1p"/>
              <a:sym typeface="M PLUS 1p"/>
            </a:endParaRPr>
          </a:p>
        </p:txBody>
      </p:sp>
      <p:sp>
        <p:nvSpPr>
          <p:cNvPr id="571" name="Google Shape;571;g1034e54c6af_0_456"/>
          <p:cNvSpPr txBox="1"/>
          <p:nvPr/>
        </p:nvSpPr>
        <p:spPr>
          <a:xfrm>
            <a:off x="458536" y="3060777"/>
            <a:ext cx="1474637" cy="27695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1443B"/>
              </a:buClr>
              <a:buSzPts val="1800"/>
              <a:buFont typeface="Arial"/>
              <a:buNone/>
            </a:pPr>
            <a:r>
              <a:rPr lang="en-US" sz="1200" b="1" i="0" u="none" strike="noStrike" cap="none">
                <a:solidFill>
                  <a:srgbClr val="51443B"/>
                </a:solidFill>
                <a:latin typeface="游明朝" panose="02020400000000000000" pitchFamily="18" charset="-128"/>
                <a:ea typeface="游明朝" panose="02020400000000000000" pitchFamily="18" charset="-128"/>
                <a:cs typeface="M PLUS 1p"/>
                <a:sym typeface="M PLUS 1p"/>
              </a:rPr>
              <a:t>広告内容審査</a:t>
            </a:r>
            <a:endParaRPr sz="1200" b="1">
              <a:latin typeface="游明朝" panose="02020400000000000000" pitchFamily="18" charset="-128"/>
              <a:ea typeface="游明朝" panose="02020400000000000000" pitchFamily="18" charset="-128"/>
              <a:cs typeface="M PLUS 1p"/>
              <a:sym typeface="M PLUS 1p"/>
            </a:endParaRPr>
          </a:p>
        </p:txBody>
      </p:sp>
      <p:sp>
        <p:nvSpPr>
          <p:cNvPr id="572" name="Google Shape;572;g1034e54c6af_0_456"/>
          <p:cNvSpPr txBox="1"/>
          <p:nvPr/>
        </p:nvSpPr>
        <p:spPr>
          <a:xfrm>
            <a:off x="452568" y="3725202"/>
            <a:ext cx="1474637" cy="27695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200" b="1" i="0" u="none" strike="noStrike" cap="none" dirty="0" err="1">
                <a:solidFill>
                  <a:srgbClr val="FFFFFF"/>
                </a:solidFill>
                <a:latin typeface="游明朝" panose="02020400000000000000" pitchFamily="18" charset="-128"/>
                <a:ea typeface="游明朝" panose="02020400000000000000" pitchFamily="18" charset="-128"/>
                <a:cs typeface="M PLUS 1p"/>
                <a:sym typeface="M PLUS 1p"/>
              </a:rPr>
              <a:t>入稿・郵送</a:t>
            </a:r>
            <a:endParaRPr sz="1200" b="1" dirty="0">
              <a:latin typeface="游明朝" panose="02020400000000000000" pitchFamily="18" charset="-128"/>
              <a:ea typeface="游明朝" panose="02020400000000000000" pitchFamily="18" charset="-128"/>
              <a:cs typeface="M PLUS 1p"/>
              <a:sym typeface="M PLUS 1p"/>
            </a:endParaRPr>
          </a:p>
        </p:txBody>
      </p:sp>
      <p:sp>
        <p:nvSpPr>
          <p:cNvPr id="573" name="Google Shape;573;g1034e54c6af_0_456"/>
          <p:cNvSpPr txBox="1"/>
          <p:nvPr/>
        </p:nvSpPr>
        <p:spPr>
          <a:xfrm>
            <a:off x="458647" y="4935553"/>
            <a:ext cx="1475643" cy="27695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200" b="1" i="0" u="none" strike="noStrike" cap="none" dirty="0" err="1">
                <a:solidFill>
                  <a:srgbClr val="FFFFFF"/>
                </a:solidFill>
                <a:latin typeface="游明朝" panose="02020400000000000000" pitchFamily="18" charset="-128"/>
                <a:ea typeface="游明朝" panose="02020400000000000000" pitchFamily="18" charset="-128"/>
                <a:cs typeface="M PLUS 1p"/>
                <a:sym typeface="M PLUS 1p"/>
              </a:rPr>
              <a:t>実施報告</a:t>
            </a:r>
            <a:endParaRPr sz="1200" b="1" dirty="0">
              <a:latin typeface="游明朝" panose="02020400000000000000" pitchFamily="18" charset="-128"/>
              <a:ea typeface="游明朝" panose="02020400000000000000" pitchFamily="18" charset="-128"/>
              <a:cs typeface="M PLUS 1p"/>
              <a:sym typeface="M PLUS 1p"/>
            </a:endParaRPr>
          </a:p>
        </p:txBody>
      </p:sp>
      <p:sp>
        <p:nvSpPr>
          <p:cNvPr id="574" name="Google Shape;574;g1034e54c6af_0_456"/>
          <p:cNvSpPr txBox="1"/>
          <p:nvPr/>
        </p:nvSpPr>
        <p:spPr>
          <a:xfrm>
            <a:off x="458523" y="4349449"/>
            <a:ext cx="1468603" cy="27695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200" b="1" i="0" u="none" strike="noStrike" cap="none">
                <a:solidFill>
                  <a:srgbClr val="FFFFFF"/>
                </a:solidFill>
                <a:latin typeface="游明朝" panose="02020400000000000000" pitchFamily="18" charset="-128"/>
                <a:ea typeface="游明朝" panose="02020400000000000000" pitchFamily="18" charset="-128"/>
                <a:cs typeface="M PLUS 1p"/>
                <a:sym typeface="M PLUS 1p"/>
              </a:rPr>
              <a:t>配信</a:t>
            </a:r>
            <a:endParaRPr sz="1200" b="1">
              <a:latin typeface="游明朝" panose="02020400000000000000" pitchFamily="18" charset="-128"/>
              <a:ea typeface="游明朝" panose="02020400000000000000" pitchFamily="18" charset="-128"/>
              <a:cs typeface="M PLUS 1p"/>
              <a:sym typeface="M PLUS 1p"/>
            </a:endParaRPr>
          </a:p>
        </p:txBody>
      </p:sp>
      <p:sp>
        <p:nvSpPr>
          <p:cNvPr id="575" name="Google Shape;575;g1034e54c6af_0_456"/>
          <p:cNvSpPr txBox="1"/>
          <p:nvPr/>
        </p:nvSpPr>
        <p:spPr>
          <a:xfrm>
            <a:off x="2119225" y="1609870"/>
            <a:ext cx="4100321" cy="446917"/>
          </a:xfrm>
          <a:prstGeom prst="rect">
            <a:avLst/>
          </a:prstGeom>
          <a:noFill/>
          <a:ln>
            <a:noFill/>
          </a:ln>
        </p:spPr>
        <p:txBody>
          <a:bodyPr spcFirstLastPara="1" wrap="square" lIns="0" tIns="0" rIns="0" bIns="0" anchor="ctr" anchorCtr="0">
            <a:spAutoFit/>
          </a:bodyPr>
          <a:lstStyle/>
          <a:p>
            <a:pPr marL="0" marR="0" lvl="0" indent="0" algn="l" rtl="0">
              <a:lnSpc>
                <a:spcPct val="121428"/>
              </a:lnSpc>
              <a:spcBef>
                <a:spcPts val="0"/>
              </a:spcBef>
              <a:spcAft>
                <a:spcPts val="0"/>
              </a:spcAft>
              <a:buClr>
                <a:srgbClr val="51443B"/>
              </a:buClr>
              <a:buSzPts val="1400"/>
              <a:buFont typeface="Arial"/>
              <a:buNone/>
            </a:pPr>
            <a:r>
              <a:rPr lang="en-US" sz="12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弊社営業担当</a:t>
            </a:r>
            <a:r>
              <a:rPr lang="ja-JP" altLang="en-US" sz="12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もしくは下記メールアドレスまで</a:t>
            </a:r>
            <a:br>
              <a:rPr lang="en-US" altLang="ja-JP" sz="12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br>
            <a:r>
              <a:rPr lang="en-US" sz="12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エントリーをお願いします</a:t>
            </a:r>
            <a:r>
              <a:rPr lang="en-US" sz="12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。(info@focuschannel.co</a:t>
            </a:r>
            <a:r>
              <a:rPr lang="en-US" sz="1200" dirty="0">
                <a:solidFill>
                  <a:srgbClr val="51443B"/>
                </a:solidFill>
                <a:latin typeface="游明朝" panose="02020400000000000000" pitchFamily="18" charset="-128"/>
                <a:ea typeface="游明朝" panose="02020400000000000000" pitchFamily="18" charset="-128"/>
                <a:cs typeface="M PLUS 1p"/>
                <a:sym typeface="M PLUS 1p"/>
              </a:rPr>
              <a:t>m</a:t>
            </a:r>
            <a:r>
              <a:rPr lang="en-US" sz="12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endParaRPr sz="1200" dirty="0">
              <a:latin typeface="游明朝" panose="02020400000000000000" pitchFamily="18" charset="-128"/>
              <a:ea typeface="游明朝" panose="02020400000000000000" pitchFamily="18" charset="-128"/>
              <a:cs typeface="M PLUS 1p"/>
              <a:sym typeface="M PLUS 1p"/>
            </a:endParaRPr>
          </a:p>
        </p:txBody>
      </p:sp>
      <p:sp>
        <p:nvSpPr>
          <p:cNvPr id="576" name="Google Shape;576;g1034e54c6af_0_456"/>
          <p:cNvSpPr txBox="1"/>
          <p:nvPr/>
        </p:nvSpPr>
        <p:spPr>
          <a:xfrm>
            <a:off x="2119226" y="2298052"/>
            <a:ext cx="4100321" cy="446917"/>
          </a:xfrm>
          <a:prstGeom prst="rect">
            <a:avLst/>
          </a:prstGeom>
          <a:noFill/>
          <a:ln>
            <a:noFill/>
          </a:ln>
        </p:spPr>
        <p:txBody>
          <a:bodyPr spcFirstLastPara="1" wrap="square" lIns="0" tIns="0" rIns="0" bIns="0" anchor="ctr" anchorCtr="0">
            <a:spAutoFit/>
          </a:bodyPr>
          <a:lstStyle/>
          <a:p>
            <a:pPr marL="0" marR="0" lvl="0" indent="0" algn="l" rtl="0">
              <a:lnSpc>
                <a:spcPct val="121428"/>
              </a:lnSpc>
              <a:spcBef>
                <a:spcPts val="0"/>
              </a:spcBef>
              <a:spcAft>
                <a:spcPts val="0"/>
              </a:spcAft>
              <a:buClr>
                <a:srgbClr val="51443B"/>
              </a:buClr>
              <a:buSzPts val="1400"/>
              <a:buFont typeface="Arial"/>
              <a:buNone/>
            </a:pPr>
            <a:r>
              <a:rPr lang="en-US" sz="12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申込書にご記入の上、お申し込みください</a:t>
            </a:r>
            <a:r>
              <a:rPr lang="en-US" sz="12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endParaRPr sz="1200" dirty="0">
              <a:latin typeface="游明朝" panose="02020400000000000000" pitchFamily="18" charset="-128"/>
              <a:ea typeface="游明朝" panose="02020400000000000000" pitchFamily="18" charset="-128"/>
              <a:cs typeface="M PLUS 1p"/>
              <a:sym typeface="M PLUS 1p"/>
            </a:endParaRPr>
          </a:p>
          <a:p>
            <a:pPr marL="0" marR="0" lvl="0" indent="0" algn="l" rtl="0">
              <a:lnSpc>
                <a:spcPct val="121428"/>
              </a:lnSpc>
              <a:spcBef>
                <a:spcPts val="0"/>
              </a:spcBef>
              <a:spcAft>
                <a:spcPts val="0"/>
              </a:spcAft>
              <a:buClr>
                <a:srgbClr val="51443B"/>
              </a:buClr>
              <a:buSzPts val="1400"/>
              <a:buFont typeface="Arial"/>
              <a:buNone/>
            </a:pPr>
            <a:r>
              <a:rPr lang="en-US" sz="12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お申込み完了後、広告枠を抑えさせていただきす</a:t>
            </a:r>
            <a:r>
              <a:rPr lang="en-US" sz="12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p>
        </p:txBody>
      </p:sp>
      <p:sp>
        <p:nvSpPr>
          <p:cNvPr id="577" name="Google Shape;577;g1034e54c6af_0_456"/>
          <p:cNvSpPr txBox="1"/>
          <p:nvPr/>
        </p:nvSpPr>
        <p:spPr>
          <a:xfrm>
            <a:off x="2119225" y="4336160"/>
            <a:ext cx="4100321" cy="18466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お申込み頂いた掲載開始日より配信いたします。</a:t>
            </a:r>
            <a:endParaRPr sz="1200">
              <a:latin typeface="游明朝" panose="02020400000000000000" pitchFamily="18" charset="-128"/>
              <a:ea typeface="游明朝" panose="02020400000000000000" pitchFamily="18" charset="-128"/>
              <a:cs typeface="M PLUS 1p"/>
              <a:sym typeface="M PLUS 1p"/>
            </a:endParaRPr>
          </a:p>
        </p:txBody>
      </p:sp>
      <p:sp>
        <p:nvSpPr>
          <p:cNvPr id="578" name="Google Shape;578;g1034e54c6af_0_456"/>
          <p:cNvSpPr txBox="1"/>
          <p:nvPr/>
        </p:nvSpPr>
        <p:spPr>
          <a:xfrm>
            <a:off x="2119226" y="2932705"/>
            <a:ext cx="4100321" cy="446917"/>
          </a:xfrm>
          <a:prstGeom prst="rect">
            <a:avLst/>
          </a:prstGeom>
          <a:noFill/>
          <a:ln>
            <a:noFill/>
          </a:ln>
        </p:spPr>
        <p:txBody>
          <a:bodyPr spcFirstLastPara="1" wrap="square" lIns="0" tIns="0" rIns="0" bIns="0" anchor="ctr" anchorCtr="0">
            <a:spAutoFit/>
          </a:bodyPr>
          <a:lstStyle/>
          <a:p>
            <a:pPr marL="0" marR="0" lvl="0" indent="0" algn="l" rtl="0">
              <a:lnSpc>
                <a:spcPct val="121428"/>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掲載するクリエイティブ2サイズの</a:t>
            </a:r>
            <a:endParaRPr sz="1200">
              <a:latin typeface="游明朝" panose="02020400000000000000" pitchFamily="18" charset="-128"/>
              <a:ea typeface="游明朝" panose="02020400000000000000" pitchFamily="18" charset="-128"/>
              <a:cs typeface="M PLUS 1p"/>
              <a:sym typeface="M PLUS 1p"/>
            </a:endParaRPr>
          </a:p>
          <a:p>
            <a:pPr marL="0" marR="0" lvl="0" indent="0" algn="l" rtl="0">
              <a:lnSpc>
                <a:spcPct val="121428"/>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データをご共有ください。</a:t>
            </a:r>
            <a:endParaRPr sz="1200">
              <a:latin typeface="游明朝" panose="02020400000000000000" pitchFamily="18" charset="-128"/>
              <a:ea typeface="游明朝" panose="02020400000000000000" pitchFamily="18" charset="-128"/>
              <a:cs typeface="M PLUS 1p"/>
              <a:sym typeface="M PLUS 1p"/>
            </a:endParaRPr>
          </a:p>
        </p:txBody>
      </p:sp>
      <p:sp>
        <p:nvSpPr>
          <p:cNvPr id="580" name="Google Shape;580;g1034e54c6af_0_456"/>
          <p:cNvSpPr txBox="1"/>
          <p:nvPr/>
        </p:nvSpPr>
        <p:spPr>
          <a:xfrm>
            <a:off x="2119225" y="3565395"/>
            <a:ext cx="4239613" cy="446917"/>
          </a:xfrm>
          <a:prstGeom prst="rect">
            <a:avLst/>
          </a:prstGeom>
          <a:noFill/>
          <a:ln>
            <a:noFill/>
          </a:ln>
        </p:spPr>
        <p:txBody>
          <a:bodyPr spcFirstLastPara="1" wrap="square" lIns="0" tIns="0" rIns="0" bIns="0" anchor="ctr" anchorCtr="0">
            <a:spAutoFit/>
          </a:bodyPr>
          <a:lstStyle/>
          <a:p>
            <a:pPr marL="0" marR="0" lvl="0" indent="0" algn="l" rtl="0">
              <a:lnSpc>
                <a:spcPct val="121428"/>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掲載するクリエイティブ2サイズの</a:t>
            </a:r>
            <a:endParaRPr sz="1200">
              <a:latin typeface="游明朝" panose="02020400000000000000" pitchFamily="18" charset="-128"/>
              <a:ea typeface="游明朝" panose="02020400000000000000" pitchFamily="18" charset="-128"/>
              <a:cs typeface="M PLUS 1p"/>
              <a:sym typeface="M PLUS 1p"/>
            </a:endParaRPr>
          </a:p>
          <a:p>
            <a:pPr marL="0" marR="0" lvl="0" indent="0" algn="l" rtl="0">
              <a:lnSpc>
                <a:spcPct val="121428"/>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最終版データのご送付をお願いします。</a:t>
            </a:r>
            <a:endParaRPr sz="1200">
              <a:latin typeface="游明朝" panose="02020400000000000000" pitchFamily="18" charset="-128"/>
              <a:ea typeface="游明朝" panose="02020400000000000000" pitchFamily="18" charset="-128"/>
              <a:cs typeface="M PLUS 1p"/>
              <a:sym typeface="M PLUS 1p"/>
            </a:endParaRPr>
          </a:p>
        </p:txBody>
      </p:sp>
      <p:sp>
        <p:nvSpPr>
          <p:cNvPr id="581" name="Google Shape;581;g1034e54c6af_0_456"/>
          <p:cNvSpPr txBox="1"/>
          <p:nvPr/>
        </p:nvSpPr>
        <p:spPr>
          <a:xfrm>
            <a:off x="2119225" y="4907513"/>
            <a:ext cx="4100321"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掲載時の写真や掲載回数をまとめたレポートを</a:t>
            </a:r>
            <a:b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b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共有させていただきます。</a:t>
            </a:r>
            <a:endParaRPr sz="1200">
              <a:latin typeface="游明朝" panose="02020400000000000000" pitchFamily="18" charset="-128"/>
              <a:ea typeface="游明朝" panose="02020400000000000000" pitchFamily="18" charset="-128"/>
              <a:cs typeface="M PLUS 1p"/>
              <a:sym typeface="M PLUS 1p"/>
            </a:endParaRPr>
          </a:p>
        </p:txBody>
      </p:sp>
      <p:sp>
        <p:nvSpPr>
          <p:cNvPr id="583" name="Google Shape;583;g1034e54c6af_0_456"/>
          <p:cNvSpPr txBox="1"/>
          <p:nvPr/>
        </p:nvSpPr>
        <p:spPr>
          <a:xfrm>
            <a:off x="6180368" y="2342830"/>
            <a:ext cx="1925702"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掲載開始日の</a:t>
            </a:r>
            <a:endParaRPr sz="1200">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2週間前迄</a:t>
            </a:r>
            <a:endParaRPr sz="1200">
              <a:latin typeface="游明朝" panose="02020400000000000000" pitchFamily="18" charset="-128"/>
              <a:ea typeface="游明朝" panose="02020400000000000000" pitchFamily="18" charset="-128"/>
              <a:cs typeface="M PLUS 1p"/>
              <a:sym typeface="M PLUS 1p"/>
            </a:endParaRPr>
          </a:p>
        </p:txBody>
      </p:sp>
      <p:sp>
        <p:nvSpPr>
          <p:cNvPr id="584" name="Google Shape;584;g1034e54c6af_0_456"/>
          <p:cNvSpPr txBox="1"/>
          <p:nvPr/>
        </p:nvSpPr>
        <p:spPr>
          <a:xfrm>
            <a:off x="6180368" y="2984495"/>
            <a:ext cx="1925702"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掲載開始日の</a:t>
            </a:r>
            <a:endParaRPr sz="1200">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2週間前迄</a:t>
            </a:r>
            <a:endParaRPr sz="1200">
              <a:latin typeface="游明朝" panose="02020400000000000000" pitchFamily="18" charset="-128"/>
              <a:ea typeface="游明朝" panose="02020400000000000000" pitchFamily="18" charset="-128"/>
              <a:cs typeface="M PLUS 1p"/>
              <a:sym typeface="M PLUS 1p"/>
            </a:endParaRPr>
          </a:p>
        </p:txBody>
      </p:sp>
      <p:sp>
        <p:nvSpPr>
          <p:cNvPr id="585" name="Google Shape;585;g1034e54c6af_0_456"/>
          <p:cNvSpPr txBox="1"/>
          <p:nvPr/>
        </p:nvSpPr>
        <p:spPr>
          <a:xfrm>
            <a:off x="6180368" y="3624532"/>
            <a:ext cx="1925702"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掲載開始日の</a:t>
            </a:r>
            <a:endParaRPr sz="1200">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1週間前迄</a:t>
            </a:r>
            <a:endParaRPr sz="1200">
              <a:latin typeface="游明朝" panose="02020400000000000000" pitchFamily="18" charset="-128"/>
              <a:ea typeface="游明朝" panose="02020400000000000000" pitchFamily="18" charset="-128"/>
              <a:cs typeface="M PLUS 1p"/>
              <a:sym typeface="M PLUS 1p"/>
            </a:endParaRPr>
          </a:p>
        </p:txBody>
      </p:sp>
      <p:sp>
        <p:nvSpPr>
          <p:cNvPr id="586" name="Google Shape;586;g1034e54c6af_0_456"/>
          <p:cNvSpPr txBox="1"/>
          <p:nvPr/>
        </p:nvSpPr>
        <p:spPr>
          <a:xfrm>
            <a:off x="6180368" y="4952389"/>
            <a:ext cx="1925702"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掲載終了後から</a:t>
            </a:r>
            <a:endParaRPr sz="1200">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14営業日以内</a:t>
            </a:r>
            <a:endParaRPr sz="1200">
              <a:latin typeface="游明朝" panose="02020400000000000000" pitchFamily="18" charset="-128"/>
              <a:ea typeface="游明朝" panose="02020400000000000000" pitchFamily="18" charset="-128"/>
              <a:cs typeface="M PLUS 1p"/>
              <a:sym typeface="M PLUS 1p"/>
            </a:endParaRPr>
          </a:p>
        </p:txBody>
      </p:sp>
      <p:cxnSp>
        <p:nvCxnSpPr>
          <p:cNvPr id="587" name="Google Shape;587;g1034e54c6af_0_456"/>
          <p:cNvCxnSpPr/>
          <p:nvPr/>
        </p:nvCxnSpPr>
        <p:spPr>
          <a:xfrm>
            <a:off x="2119200" y="2189790"/>
            <a:ext cx="5986800" cy="0"/>
          </a:xfrm>
          <a:prstGeom prst="straightConnector1">
            <a:avLst/>
          </a:prstGeom>
          <a:noFill/>
          <a:ln w="9525" cap="flat" cmpd="sng">
            <a:solidFill>
              <a:srgbClr val="968071"/>
            </a:solidFill>
            <a:prstDash val="solid"/>
            <a:round/>
            <a:headEnd type="none" w="sm" len="sm"/>
            <a:tailEnd type="none" w="sm" len="sm"/>
          </a:ln>
        </p:spPr>
      </p:cxnSp>
      <p:cxnSp>
        <p:nvCxnSpPr>
          <p:cNvPr id="589" name="Google Shape;589;g1034e54c6af_0_456"/>
          <p:cNvCxnSpPr/>
          <p:nvPr/>
        </p:nvCxnSpPr>
        <p:spPr>
          <a:xfrm>
            <a:off x="2119200" y="2855637"/>
            <a:ext cx="5986800" cy="0"/>
          </a:xfrm>
          <a:prstGeom prst="straightConnector1">
            <a:avLst/>
          </a:prstGeom>
          <a:noFill/>
          <a:ln w="9525" cap="flat" cmpd="sng">
            <a:solidFill>
              <a:srgbClr val="968071"/>
            </a:solidFill>
            <a:prstDash val="solid"/>
            <a:round/>
            <a:headEnd type="none" w="sm" len="sm"/>
            <a:tailEnd type="none" w="sm" len="sm"/>
          </a:ln>
        </p:spPr>
      </p:cxnSp>
      <p:cxnSp>
        <p:nvCxnSpPr>
          <p:cNvPr id="590" name="Google Shape;590;g1034e54c6af_0_456"/>
          <p:cNvCxnSpPr/>
          <p:nvPr/>
        </p:nvCxnSpPr>
        <p:spPr>
          <a:xfrm>
            <a:off x="2119200" y="3482699"/>
            <a:ext cx="5986800" cy="0"/>
          </a:xfrm>
          <a:prstGeom prst="straightConnector1">
            <a:avLst/>
          </a:prstGeom>
          <a:noFill/>
          <a:ln w="9525" cap="flat" cmpd="sng">
            <a:solidFill>
              <a:srgbClr val="968071"/>
            </a:solidFill>
            <a:prstDash val="solid"/>
            <a:round/>
            <a:headEnd type="none" w="sm" len="sm"/>
            <a:tailEnd type="none" w="sm" len="sm"/>
          </a:ln>
        </p:spPr>
      </p:cxnSp>
      <p:cxnSp>
        <p:nvCxnSpPr>
          <p:cNvPr id="591" name="Google Shape;591;g1034e54c6af_0_456"/>
          <p:cNvCxnSpPr/>
          <p:nvPr/>
        </p:nvCxnSpPr>
        <p:spPr>
          <a:xfrm>
            <a:off x="2119200" y="4135674"/>
            <a:ext cx="5986800" cy="0"/>
          </a:xfrm>
          <a:prstGeom prst="straightConnector1">
            <a:avLst/>
          </a:prstGeom>
          <a:noFill/>
          <a:ln w="9525" cap="flat" cmpd="sng">
            <a:solidFill>
              <a:srgbClr val="968071"/>
            </a:solidFill>
            <a:prstDash val="solid"/>
            <a:round/>
            <a:headEnd type="none" w="sm" len="sm"/>
            <a:tailEnd type="none" w="sm" len="sm"/>
          </a:ln>
        </p:spPr>
      </p:cxnSp>
      <p:cxnSp>
        <p:nvCxnSpPr>
          <p:cNvPr id="592" name="Google Shape;592;g1034e54c6af_0_456"/>
          <p:cNvCxnSpPr/>
          <p:nvPr/>
        </p:nvCxnSpPr>
        <p:spPr>
          <a:xfrm>
            <a:off x="2119200" y="4751980"/>
            <a:ext cx="5986800" cy="0"/>
          </a:xfrm>
          <a:prstGeom prst="straightConnector1">
            <a:avLst/>
          </a:prstGeom>
          <a:noFill/>
          <a:ln w="9525" cap="flat" cmpd="sng">
            <a:solidFill>
              <a:srgbClr val="968071"/>
            </a:solidFill>
            <a:prstDash val="solid"/>
            <a:round/>
            <a:headEnd type="none" w="sm" len="sm"/>
            <a:tailEnd type="none" w="sm" len="sm"/>
          </a:ln>
        </p:spPr>
      </p:cxnSp>
      <p:sp>
        <p:nvSpPr>
          <p:cNvPr id="593" name="Google Shape;593;g1034e54c6af_0_456"/>
          <p:cNvSpPr/>
          <p:nvPr/>
        </p:nvSpPr>
        <p:spPr>
          <a:xfrm rot="10800000">
            <a:off x="7010973" y="1840801"/>
            <a:ext cx="264504" cy="167704"/>
          </a:xfrm>
          <a:prstGeom prst="triangle">
            <a:avLst>
              <a:gd name="adj" fmla="val 50000"/>
            </a:avLst>
          </a:prstGeom>
          <a:solidFill>
            <a:srgbClr val="B9AAA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800"/>
              <a:buFont typeface="Arial"/>
              <a:buNone/>
            </a:pPr>
            <a:endParaRPr sz="18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594" name="Google Shape;594;g1034e54c6af_0_456"/>
          <p:cNvSpPr txBox="1"/>
          <p:nvPr/>
        </p:nvSpPr>
        <p:spPr>
          <a:xfrm>
            <a:off x="6175801" y="4351495"/>
            <a:ext cx="1925702"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51443B"/>
              </a:buClr>
              <a:buSzPts val="14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申込掲載日</a:t>
            </a:r>
            <a:endParaRPr sz="1200">
              <a:latin typeface="游明朝" panose="02020400000000000000" pitchFamily="18" charset="-128"/>
              <a:ea typeface="游明朝" panose="02020400000000000000" pitchFamily="18" charset="-128"/>
              <a:cs typeface="M PLUS 1p"/>
              <a:sym typeface="M PLUS 1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FE54D0D1-84D9-410D-B394-E142AA72D026}"/>
              </a:ext>
            </a:extLst>
          </p:cNvPr>
          <p:cNvGraphicFramePr>
            <a:graphicFrameLocks noChangeAspect="1"/>
          </p:cNvGraphicFramePr>
          <p:nvPr>
            <p:custDataLst>
              <p:tags r:id="rId2"/>
            </p:custDataLst>
            <p:extLst>
              <p:ext uri="{D42A27DB-BD31-4B8C-83A1-F6EECF244321}">
                <p14:modId xmlns:p14="http://schemas.microsoft.com/office/powerpoint/2010/main" val="1668710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0" name="think-cell スライド" r:id="rId5" imgW="395" imgH="394" progId="TCLayout.ActiveDocument.1">
                  <p:embed/>
                </p:oleObj>
              </mc:Choice>
              <mc:Fallback>
                <p:oleObj name="think-cell スライド" r:id="rId5" imgW="395" imgH="394"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8" name="図 7">
            <a:extLst>
              <a:ext uri="{FF2B5EF4-FFF2-40B4-BE49-F238E27FC236}">
                <a16:creationId xmlns:a16="http://schemas.microsoft.com/office/drawing/2014/main" id="{9F06ED93-DCD0-4FDA-ACAB-18D98A8A431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25"/>
            <a:ext cx="8953500" cy="6718200"/>
          </a:xfrm>
          <a:prstGeom prst="rect">
            <a:avLst/>
          </a:prstGeom>
        </p:spPr>
      </p:pic>
      <p:sp>
        <p:nvSpPr>
          <p:cNvPr id="600" name="Google Shape;600;g105118f5b71_1_61"/>
          <p:cNvSpPr/>
          <p:nvPr/>
        </p:nvSpPr>
        <p:spPr>
          <a:xfrm>
            <a:off x="2005675" y="-25"/>
            <a:ext cx="4941900" cy="6718200"/>
          </a:xfrm>
          <a:prstGeom prst="rect">
            <a:avLst/>
          </a:prstGeom>
          <a:solidFill>
            <a:srgbClr val="877661">
              <a:alpha val="607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Times New Roman"/>
              <a:ea typeface="Times New Roman"/>
              <a:cs typeface="Times New Roman"/>
              <a:sym typeface="Times New Roman"/>
            </a:endParaRPr>
          </a:p>
        </p:txBody>
      </p:sp>
      <p:sp>
        <p:nvSpPr>
          <p:cNvPr id="601" name="Google Shape;601;g105118f5b71_1_61"/>
          <p:cNvSpPr txBox="1"/>
          <p:nvPr/>
        </p:nvSpPr>
        <p:spPr>
          <a:xfrm>
            <a:off x="35150" y="2886348"/>
            <a:ext cx="8883300" cy="5295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None/>
            </a:pPr>
            <a:r>
              <a:rPr lang="en-US" sz="3200" dirty="0">
                <a:solidFill>
                  <a:srgbClr val="FFFFFF"/>
                </a:solidFill>
                <a:latin typeface="Libre Baskerville"/>
                <a:ea typeface="Libre Baskerville"/>
                <a:cs typeface="Libre Baskerville"/>
                <a:sym typeface="Libre Baskerville"/>
              </a:rPr>
              <a:t>THANK YOU</a:t>
            </a:r>
            <a:endParaRPr sz="6600" b="1" dirty="0">
              <a:solidFill>
                <a:srgbClr val="877661"/>
              </a:solidFill>
              <a:latin typeface="Century Gothic"/>
              <a:ea typeface="Century Gothic"/>
              <a:cs typeface="Century Gothic"/>
              <a:sym typeface="Century Gothic"/>
            </a:endParaRPr>
          </a:p>
        </p:txBody>
      </p:sp>
      <p:sp>
        <p:nvSpPr>
          <p:cNvPr id="602" name="Google Shape;602;g105118f5b71_1_61"/>
          <p:cNvSpPr txBox="1"/>
          <p:nvPr/>
        </p:nvSpPr>
        <p:spPr>
          <a:xfrm>
            <a:off x="2235676" y="3575428"/>
            <a:ext cx="4482300" cy="184200"/>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None/>
            </a:pPr>
            <a:r>
              <a:rPr lang="en-US" sz="1200" dirty="0">
                <a:solidFill>
                  <a:srgbClr val="FFFFFF"/>
                </a:solidFill>
                <a:latin typeface="Libre Baskerville"/>
                <a:ea typeface="Libre Baskerville"/>
                <a:cs typeface="Libre Baskerville"/>
                <a:sym typeface="Libre Baskerville"/>
              </a:rPr>
              <a:t>MAIL: info@focuschannel.com / TEL: 03-5157-2350</a:t>
            </a:r>
            <a:endParaRPr sz="1200" dirty="0">
              <a:solidFill>
                <a:srgbClr val="E7E3DE"/>
              </a:solidFill>
              <a:latin typeface="Century Gothic"/>
              <a:ea typeface="Century Gothic"/>
              <a:cs typeface="Century Gothic"/>
              <a:sym typeface="Century Gothic"/>
            </a:endParaRPr>
          </a:p>
        </p:txBody>
      </p:sp>
      <p:cxnSp>
        <p:nvCxnSpPr>
          <p:cNvPr id="603" name="Google Shape;603;g105118f5b71_1_61"/>
          <p:cNvCxnSpPr/>
          <p:nvPr/>
        </p:nvCxnSpPr>
        <p:spPr>
          <a:xfrm>
            <a:off x="2651206" y="3456646"/>
            <a:ext cx="3651000" cy="0"/>
          </a:xfrm>
          <a:prstGeom prst="straightConnector1">
            <a:avLst/>
          </a:prstGeom>
          <a:noFill/>
          <a:ln w="12700" cap="flat" cmpd="sng">
            <a:solidFill>
              <a:srgbClr val="E7E3DE"/>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Clr>
                <a:srgbClr val="32447F"/>
              </a:buClr>
              <a:buSzPts val="1000"/>
              <a:buFont typeface="Arial"/>
              <a:buNone/>
            </a:pPr>
            <a:fld id="{00000000-1234-1234-1234-123412341234}" type="slidenum">
              <a:rPr lang="en-US"/>
              <a:t>2</a:t>
            </a:fld>
            <a:endParaRPr sz="1200"/>
          </a:p>
        </p:txBody>
      </p:sp>
      <p:grpSp>
        <p:nvGrpSpPr>
          <p:cNvPr id="69" name="Google Shape;69;p2"/>
          <p:cNvGrpSpPr/>
          <p:nvPr/>
        </p:nvGrpSpPr>
        <p:grpSpPr>
          <a:xfrm>
            <a:off x="0" y="828750"/>
            <a:ext cx="6832200" cy="907800"/>
            <a:chOff x="0" y="990150"/>
            <a:chExt cx="6832200" cy="907800"/>
          </a:xfrm>
        </p:grpSpPr>
        <p:sp>
          <p:nvSpPr>
            <p:cNvPr id="70" name="Google Shape;70;p2"/>
            <p:cNvSpPr/>
            <p:nvPr/>
          </p:nvSpPr>
          <p:spPr>
            <a:xfrm>
              <a:off x="0" y="990150"/>
              <a:ext cx="6832200" cy="907800"/>
            </a:xfrm>
            <a:prstGeom prst="rect">
              <a:avLst/>
            </a:prstGeom>
            <a:solidFill>
              <a:srgbClr val="51443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51443B"/>
                </a:buClr>
                <a:buSzPts val="2000"/>
                <a:buFont typeface="Arial"/>
                <a:buNone/>
              </a:pPr>
              <a:endParaRPr sz="20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71" name="Google Shape;71;p2"/>
            <p:cNvSpPr txBox="1"/>
            <p:nvPr/>
          </p:nvSpPr>
          <p:spPr>
            <a:xfrm>
              <a:off x="90713" y="1120800"/>
              <a:ext cx="6378300" cy="646500"/>
            </a:xfrm>
            <a:prstGeom prst="rect">
              <a:avLst/>
            </a:prstGeom>
            <a:solidFill>
              <a:srgbClr val="51443B"/>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51443B"/>
                </a:buClr>
                <a:buSzPts val="2000"/>
                <a:buFont typeface="Arial"/>
                <a:buNone/>
              </a:pP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富裕層のプライベート空間に</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a:p>
              <a:pPr marL="0" marR="0" lvl="0" indent="0" algn="l" rtl="0">
                <a:lnSpc>
                  <a:spcPct val="100000"/>
                </a:lnSpc>
                <a:spcBef>
                  <a:spcPts val="0"/>
                </a:spcBef>
                <a:spcAft>
                  <a:spcPts val="0"/>
                </a:spcAft>
                <a:buClr>
                  <a:srgbClr val="51443B"/>
                </a:buClr>
                <a:buSzPts val="2000"/>
                <a:buFont typeface="Arial"/>
                <a:buNone/>
              </a:pP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広告を配信できる唯一無二のメディア</a:t>
              </a: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p:txBody>
        </p:sp>
      </p:grpSp>
      <p:pic>
        <p:nvPicPr>
          <p:cNvPr id="72" name="Google Shape;72;p2" descr="図 50"/>
          <p:cNvPicPr preferRelativeResize="0"/>
          <p:nvPr/>
        </p:nvPicPr>
        <p:blipFill rotWithShape="1">
          <a:blip r:embed="rId3">
            <a:alphaModFix/>
          </a:blip>
          <a:srcRect/>
          <a:stretch/>
        </p:blipFill>
        <p:spPr>
          <a:xfrm>
            <a:off x="0" y="2366302"/>
            <a:ext cx="4210841" cy="3598772"/>
          </a:xfrm>
          <a:prstGeom prst="rect">
            <a:avLst/>
          </a:prstGeom>
          <a:noFill/>
          <a:ln>
            <a:noFill/>
          </a:ln>
        </p:spPr>
      </p:pic>
      <p:grpSp>
        <p:nvGrpSpPr>
          <p:cNvPr id="73" name="Google Shape;73;p2"/>
          <p:cNvGrpSpPr/>
          <p:nvPr/>
        </p:nvGrpSpPr>
        <p:grpSpPr>
          <a:xfrm>
            <a:off x="0" y="183107"/>
            <a:ext cx="3612600" cy="338700"/>
            <a:chOff x="0" y="235807"/>
            <a:chExt cx="3612600" cy="338700"/>
          </a:xfrm>
        </p:grpSpPr>
        <p:sp>
          <p:nvSpPr>
            <p:cNvPr id="74" name="Google Shape;74;p2"/>
            <p:cNvSpPr txBox="1"/>
            <p:nvPr/>
          </p:nvSpPr>
          <p:spPr>
            <a:xfrm>
              <a:off x="310743" y="235807"/>
              <a:ext cx="24285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39302A"/>
                </a:buClr>
                <a:buSzPts val="1600"/>
                <a:buFont typeface="Arial"/>
                <a:buNone/>
              </a:pPr>
              <a:r>
                <a:rPr lang="en-US" sz="1600" i="0" u="none" strike="noStrike" cap="none" dirty="0" err="1">
                  <a:solidFill>
                    <a:srgbClr val="6B471B"/>
                  </a:solidFill>
                  <a:latin typeface="游明朝" panose="02020400000000000000" pitchFamily="18" charset="-128"/>
                  <a:ea typeface="游明朝" panose="02020400000000000000" pitchFamily="18" charset="-128"/>
                  <a:cs typeface="M PLUS 1p Light"/>
                  <a:sym typeface="M PLUS 1p Light"/>
                </a:rPr>
                <a:t>メディアコンセプト</a:t>
              </a:r>
              <a:endParaRPr sz="1600" dirty="0">
                <a:solidFill>
                  <a:srgbClr val="6B471B"/>
                </a:solidFill>
                <a:latin typeface="游明朝" panose="02020400000000000000" pitchFamily="18" charset="-128"/>
                <a:ea typeface="游明朝" panose="02020400000000000000" pitchFamily="18" charset="-128"/>
                <a:cs typeface="M PLUS 1p Light"/>
                <a:sym typeface="M PLUS 1p Light"/>
              </a:endParaRPr>
            </a:p>
          </p:txBody>
        </p:sp>
        <p:sp>
          <p:nvSpPr>
            <p:cNvPr id="75" name="Google Shape;75;p2"/>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76" name="Google Shape;76;p2"/>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pic>
        <p:nvPicPr>
          <p:cNvPr id="77" name="Google Shape;77;p2"/>
          <p:cNvPicPr preferRelativeResize="0"/>
          <p:nvPr/>
        </p:nvPicPr>
        <p:blipFill rotWithShape="1">
          <a:blip r:embed="rId4">
            <a:alphaModFix/>
          </a:blip>
          <a:srcRect l="8499" r="8499"/>
          <a:stretch/>
        </p:blipFill>
        <p:spPr>
          <a:xfrm>
            <a:off x="0" y="2366300"/>
            <a:ext cx="4480952" cy="3598232"/>
          </a:xfrm>
          <a:prstGeom prst="rect">
            <a:avLst/>
          </a:prstGeom>
          <a:noFill/>
          <a:ln>
            <a:noFill/>
          </a:ln>
        </p:spPr>
      </p:pic>
      <p:pic>
        <p:nvPicPr>
          <p:cNvPr id="78" name="Google Shape;78;p2"/>
          <p:cNvPicPr preferRelativeResize="0"/>
          <p:nvPr/>
        </p:nvPicPr>
        <p:blipFill rotWithShape="1">
          <a:blip r:embed="rId5">
            <a:alphaModFix/>
          </a:blip>
          <a:srcRect l="8574" r="8574"/>
          <a:stretch/>
        </p:blipFill>
        <p:spPr>
          <a:xfrm>
            <a:off x="4495464" y="2366300"/>
            <a:ext cx="4472550" cy="35978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3"/>
          <p:cNvSpPr/>
          <p:nvPr/>
        </p:nvSpPr>
        <p:spPr>
          <a:xfrm>
            <a:off x="0" y="828750"/>
            <a:ext cx="8648400" cy="5421900"/>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9302A"/>
              </a:buClr>
              <a:buSzPts val="1400"/>
              <a:buFont typeface="Arial"/>
              <a:buNone/>
            </a:pPr>
            <a:endParaRPr sz="1400" b="0" i="0" u="none" strike="noStrike" cap="none">
              <a:solidFill>
                <a:srgbClr val="39302A"/>
              </a:solidFill>
              <a:latin typeface="Arial"/>
              <a:ea typeface="Arial"/>
              <a:cs typeface="Arial"/>
              <a:sym typeface="Arial"/>
            </a:endParaRPr>
          </a:p>
        </p:txBody>
      </p:sp>
      <p:sp>
        <p:nvSpPr>
          <p:cNvPr id="84" name="Google Shape;84;p3"/>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Clr>
                <a:srgbClr val="32447F"/>
              </a:buClr>
              <a:buSzPts val="1000"/>
              <a:buFont typeface="Arial"/>
              <a:buNone/>
            </a:pPr>
            <a:fld id="{00000000-1234-1234-1234-123412341234}" type="slidenum">
              <a:rPr lang="en-US"/>
              <a:t>3</a:t>
            </a:fld>
            <a:endParaRPr sz="1200"/>
          </a:p>
        </p:txBody>
      </p:sp>
      <p:sp>
        <p:nvSpPr>
          <p:cNvPr id="85" name="Google Shape;85;p3"/>
          <p:cNvSpPr txBox="1"/>
          <p:nvPr/>
        </p:nvSpPr>
        <p:spPr>
          <a:xfrm>
            <a:off x="153567" y="2006115"/>
            <a:ext cx="4008300" cy="1083333"/>
          </a:xfrm>
          <a:prstGeom prst="rect">
            <a:avLst/>
          </a:prstGeom>
          <a:noFill/>
          <a:ln>
            <a:noFill/>
          </a:ln>
        </p:spPr>
        <p:txBody>
          <a:bodyPr spcFirstLastPara="1" wrap="square" lIns="45700" tIns="45700" rIns="45700" bIns="45700" anchor="t" anchorCtr="0">
            <a:spAutoFit/>
          </a:bodyPr>
          <a:lstStyle/>
          <a:p>
            <a:pPr marL="0" marR="0" lvl="0" indent="0" algn="l" rtl="0">
              <a:lnSpc>
                <a:spcPct val="115000"/>
              </a:lnSpc>
              <a:spcBef>
                <a:spcPts val="0"/>
              </a:spcBef>
              <a:spcAft>
                <a:spcPts val="0"/>
              </a:spcAft>
              <a:buClr>
                <a:srgbClr val="51443B"/>
              </a:buClr>
              <a:buSzPts val="1400"/>
              <a:buFont typeface="Arial"/>
              <a:buNone/>
            </a:pPr>
            <a:r>
              <a:rPr lang="en-US"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東京を中心に245棟を超えるマンションに展開。生活者の興味関心に応じて、</a:t>
            </a:r>
            <a:br>
              <a:rPr lang="en-US"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br>
            <a:r>
              <a:rPr lang="en-US"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洗練されたコンテンツを配信する</a:t>
            </a:r>
            <a:br>
              <a:rPr lang="en-US"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br>
            <a:r>
              <a:rPr lang="en-US"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ライフスタイル提案型メディア</a:t>
            </a:r>
            <a:r>
              <a:rPr lang="en-US"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endParaRPr dirty="0">
              <a:latin typeface="游明朝" panose="02020400000000000000" pitchFamily="18" charset="-128"/>
              <a:ea typeface="游明朝" panose="02020400000000000000" pitchFamily="18" charset="-128"/>
              <a:cs typeface="M PLUS 1p"/>
              <a:sym typeface="M PLUS 1p"/>
            </a:endParaRPr>
          </a:p>
        </p:txBody>
      </p:sp>
      <p:sp>
        <p:nvSpPr>
          <p:cNvPr id="86" name="Google Shape;86;p3"/>
          <p:cNvSpPr txBox="1"/>
          <p:nvPr/>
        </p:nvSpPr>
        <p:spPr>
          <a:xfrm>
            <a:off x="3622793" y="5075140"/>
            <a:ext cx="805200" cy="5850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9302A"/>
              </a:buClr>
              <a:buSzPts val="800"/>
              <a:buFont typeface="Arial"/>
              <a:buNone/>
            </a:pPr>
            <a:r>
              <a:rPr lang="en-US" sz="800" i="0" u="none" strike="noStrike" cap="none">
                <a:solidFill>
                  <a:srgbClr val="39302A"/>
                </a:solidFill>
                <a:latin typeface="游明朝" panose="02020400000000000000" pitchFamily="18" charset="-128"/>
                <a:ea typeface="游明朝" panose="02020400000000000000" pitchFamily="18" charset="-128"/>
                <a:cs typeface="M PLUS 1p"/>
                <a:sym typeface="M PLUS 1p"/>
              </a:rPr>
              <a:t>マンション</a:t>
            </a:r>
            <a:endParaRPr>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39302A"/>
              </a:buClr>
              <a:buSzPts val="800"/>
              <a:buFont typeface="Arial"/>
              <a:buNone/>
            </a:pPr>
            <a:r>
              <a:rPr lang="en-US" sz="800" i="0" u="none" strike="noStrike" cap="none">
                <a:solidFill>
                  <a:srgbClr val="39302A"/>
                </a:solidFill>
                <a:latin typeface="游明朝" panose="02020400000000000000" pitchFamily="18" charset="-128"/>
                <a:ea typeface="游明朝" panose="02020400000000000000" pitchFamily="18" charset="-128"/>
                <a:cs typeface="M PLUS 1p"/>
                <a:sym typeface="M PLUS 1p"/>
              </a:rPr>
              <a:t>サイネージ広告</a:t>
            </a:r>
            <a:endParaRPr>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39302A"/>
              </a:buClr>
              <a:buSzPts val="800"/>
              <a:buFont typeface="Arial"/>
              <a:buNone/>
            </a:pPr>
            <a:r>
              <a:rPr lang="en-US" sz="800" i="0" u="none" strike="noStrike" cap="none">
                <a:solidFill>
                  <a:srgbClr val="39302A"/>
                </a:solidFill>
                <a:latin typeface="游明朝" panose="02020400000000000000" pitchFamily="18" charset="-128"/>
                <a:ea typeface="游明朝" panose="02020400000000000000" pitchFamily="18" charset="-128"/>
                <a:cs typeface="M PLUS 1p"/>
                <a:sym typeface="M PLUS 1p"/>
              </a:rPr>
              <a:t>業界1位</a:t>
            </a:r>
            <a:endParaRPr>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39302A"/>
              </a:buClr>
              <a:buSzPts val="800"/>
              <a:buFont typeface="Arial"/>
              <a:buNone/>
            </a:pPr>
            <a:r>
              <a:rPr lang="en-US" sz="800" i="0" u="none" strike="noStrike" cap="none">
                <a:solidFill>
                  <a:srgbClr val="39302A"/>
                </a:solidFill>
                <a:latin typeface="游明朝" panose="02020400000000000000" pitchFamily="18" charset="-128"/>
                <a:ea typeface="游明朝" panose="02020400000000000000" pitchFamily="18" charset="-128"/>
                <a:cs typeface="M PLUS 1p"/>
                <a:sym typeface="M PLUS 1p"/>
              </a:rPr>
              <a:t>※当社調べ</a:t>
            </a:r>
            <a:endParaRPr>
              <a:latin typeface="游明朝" panose="02020400000000000000" pitchFamily="18" charset="-128"/>
              <a:ea typeface="游明朝" panose="02020400000000000000" pitchFamily="18" charset="-128"/>
              <a:cs typeface="M PLUS 1p"/>
              <a:sym typeface="M PLUS 1p"/>
            </a:endParaRPr>
          </a:p>
        </p:txBody>
      </p:sp>
      <p:grpSp>
        <p:nvGrpSpPr>
          <p:cNvPr id="87" name="Google Shape;87;p3"/>
          <p:cNvGrpSpPr/>
          <p:nvPr/>
        </p:nvGrpSpPr>
        <p:grpSpPr>
          <a:xfrm>
            <a:off x="153585" y="3313538"/>
            <a:ext cx="3120868" cy="598938"/>
            <a:chOff x="153585" y="3313538"/>
            <a:chExt cx="3120868" cy="598938"/>
          </a:xfrm>
        </p:grpSpPr>
        <p:grpSp>
          <p:nvGrpSpPr>
            <p:cNvPr id="88" name="Google Shape;88;p3"/>
            <p:cNvGrpSpPr/>
            <p:nvPr/>
          </p:nvGrpSpPr>
          <p:grpSpPr>
            <a:xfrm>
              <a:off x="153585" y="3573962"/>
              <a:ext cx="3106689" cy="338514"/>
              <a:chOff x="0" y="13672"/>
              <a:chExt cx="3106688" cy="338513"/>
            </a:xfrm>
          </p:grpSpPr>
          <p:sp>
            <p:nvSpPr>
              <p:cNvPr id="89" name="Google Shape;89;p3"/>
              <p:cNvSpPr/>
              <p:nvPr/>
            </p:nvSpPr>
            <p:spPr>
              <a:xfrm>
                <a:off x="0" y="21369"/>
                <a:ext cx="3106688" cy="302702"/>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endParaRPr sz="18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90" name="Google Shape;90;p3"/>
              <p:cNvSpPr txBox="1"/>
              <p:nvPr/>
            </p:nvSpPr>
            <p:spPr>
              <a:xfrm>
                <a:off x="45719" y="13672"/>
                <a:ext cx="3015300" cy="338513"/>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51443B"/>
                  </a:buClr>
                  <a:buSzPts val="1400"/>
                  <a:buFont typeface="Arial"/>
                  <a:buNone/>
                </a:pPr>
                <a:r>
                  <a:rPr lang="en-US" sz="16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コロナ</a:t>
                </a:r>
                <a:r>
                  <a:rPr lang="en-US" sz="1600" dirty="0" err="1">
                    <a:solidFill>
                      <a:srgbClr val="51443B"/>
                    </a:solidFill>
                    <a:latin typeface="游明朝" panose="02020400000000000000" pitchFamily="18" charset="-128"/>
                    <a:ea typeface="游明朝" panose="02020400000000000000" pitchFamily="18" charset="-128"/>
                    <a:cs typeface="M PLUS 1p"/>
                    <a:sym typeface="M PLUS 1p"/>
                  </a:rPr>
                  <a:t>禍</a:t>
                </a:r>
                <a:r>
                  <a:rPr lang="en-US" sz="16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でも卓越したリーチ数</a:t>
                </a:r>
                <a:endParaRPr sz="1600" dirty="0">
                  <a:latin typeface="游明朝" panose="02020400000000000000" pitchFamily="18" charset="-128"/>
                  <a:ea typeface="游明朝" panose="02020400000000000000" pitchFamily="18" charset="-128"/>
                  <a:cs typeface="M PLUS 1p"/>
                  <a:sym typeface="M PLUS 1p"/>
                </a:endParaRPr>
              </a:p>
            </p:txBody>
          </p:sp>
        </p:grpSp>
        <p:sp>
          <p:nvSpPr>
            <p:cNvPr id="91" name="Google Shape;91;p3"/>
            <p:cNvSpPr txBox="1"/>
            <p:nvPr/>
          </p:nvSpPr>
          <p:spPr>
            <a:xfrm>
              <a:off x="167653" y="3313538"/>
              <a:ext cx="3106800"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A89589"/>
                </a:buClr>
                <a:buSzPts val="1200"/>
                <a:buFont typeface="Arial"/>
                <a:buNone/>
              </a:pPr>
              <a:r>
                <a:rPr lang="en-US" sz="1600" b="1" i="0" u="none" strike="noStrike" cap="none">
                  <a:solidFill>
                    <a:schemeClr val="accent3"/>
                  </a:solidFill>
                  <a:latin typeface="游明朝" panose="02020400000000000000" pitchFamily="18" charset="-128"/>
                  <a:ea typeface="游明朝" panose="02020400000000000000" pitchFamily="18" charset="-128"/>
                </a:rPr>
                <a:t>Impression</a:t>
              </a:r>
              <a:endParaRPr sz="1600" b="1">
                <a:solidFill>
                  <a:schemeClr val="accent3"/>
                </a:solidFill>
                <a:latin typeface="游明朝" panose="02020400000000000000" pitchFamily="18" charset="-128"/>
                <a:ea typeface="游明朝" panose="02020400000000000000" pitchFamily="18" charset="-128"/>
              </a:endParaRPr>
            </a:p>
          </p:txBody>
        </p:sp>
      </p:grpSp>
      <p:cxnSp>
        <p:nvCxnSpPr>
          <p:cNvPr id="92" name="Google Shape;92;p3"/>
          <p:cNvCxnSpPr/>
          <p:nvPr/>
        </p:nvCxnSpPr>
        <p:spPr>
          <a:xfrm>
            <a:off x="4846949" y="2369192"/>
            <a:ext cx="914400" cy="2400"/>
          </a:xfrm>
          <a:prstGeom prst="straightConnector1">
            <a:avLst/>
          </a:prstGeom>
          <a:noFill/>
          <a:ln w="19050" cap="flat" cmpd="sng">
            <a:solidFill>
              <a:schemeClr val="accent6"/>
            </a:solidFill>
            <a:prstDash val="solid"/>
            <a:round/>
            <a:headEnd type="none" w="sm" len="sm"/>
            <a:tailEnd type="none" w="sm" len="sm"/>
          </a:ln>
        </p:spPr>
      </p:cxnSp>
      <p:sp>
        <p:nvSpPr>
          <p:cNvPr id="93" name="Google Shape;93;p3"/>
          <p:cNvSpPr txBox="1"/>
          <p:nvPr/>
        </p:nvSpPr>
        <p:spPr>
          <a:xfrm>
            <a:off x="4905449" y="2120793"/>
            <a:ext cx="797400" cy="184800"/>
          </a:xfrm>
          <a:prstGeom prst="rect">
            <a:avLst/>
          </a:prstGeom>
          <a:noFill/>
          <a:ln>
            <a:noFill/>
          </a:ln>
        </p:spPr>
        <p:txBody>
          <a:bodyPr spcFirstLastPara="1" wrap="square" lIns="45700" tIns="45700" rIns="45700" bIns="45700" anchor="t" anchorCtr="0">
            <a:spAutoFit/>
          </a:bodyPr>
          <a:lstStyle/>
          <a:p>
            <a:pPr marL="0" marR="0" lvl="0" indent="0" algn="l" rtl="0">
              <a:lnSpc>
                <a:spcPct val="50000"/>
              </a:lnSpc>
              <a:spcBef>
                <a:spcPts val="0"/>
              </a:spcBef>
              <a:spcAft>
                <a:spcPts val="0"/>
              </a:spcAft>
              <a:buClr>
                <a:srgbClr val="51443B"/>
              </a:buClr>
              <a:buSzPts val="9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設置棟数</a:t>
            </a:r>
            <a:endParaRPr sz="1200">
              <a:latin typeface="游明朝" panose="02020400000000000000" pitchFamily="18" charset="-128"/>
              <a:ea typeface="游明朝" panose="02020400000000000000" pitchFamily="18" charset="-128"/>
              <a:cs typeface="M PLUS 1p"/>
              <a:sym typeface="M PLUS 1p"/>
            </a:endParaRPr>
          </a:p>
        </p:txBody>
      </p:sp>
      <p:sp>
        <p:nvSpPr>
          <p:cNvPr id="94" name="Google Shape;94;p3"/>
          <p:cNvSpPr txBox="1"/>
          <p:nvPr/>
        </p:nvSpPr>
        <p:spPr>
          <a:xfrm>
            <a:off x="4849889" y="2441077"/>
            <a:ext cx="908400" cy="230400"/>
          </a:xfrm>
          <a:prstGeom prst="rect">
            <a:avLst/>
          </a:prstGeom>
          <a:noFill/>
          <a:ln>
            <a:noFill/>
          </a:ln>
        </p:spPr>
        <p:txBody>
          <a:bodyPr spcFirstLastPara="1" wrap="square" lIns="45700" tIns="45700" rIns="45700" bIns="45700" anchor="b" anchorCtr="0">
            <a:noAutofit/>
          </a:bodyPr>
          <a:lstStyle/>
          <a:p>
            <a:pPr marL="0" marR="0" lvl="0" indent="0" algn="ctr" rtl="0">
              <a:lnSpc>
                <a:spcPct val="50000"/>
              </a:lnSpc>
              <a:spcBef>
                <a:spcPts val="0"/>
              </a:spcBef>
              <a:spcAft>
                <a:spcPts val="0"/>
              </a:spcAft>
              <a:buClr>
                <a:srgbClr val="51443B"/>
              </a:buClr>
              <a:buSzPts val="2000"/>
              <a:buFont typeface="Arial"/>
              <a:buNone/>
            </a:pPr>
            <a:r>
              <a:rPr lang="en-US" sz="1600" i="0" u="none" strike="noStrike" cap="none" dirty="0">
                <a:solidFill>
                  <a:srgbClr val="51443B"/>
                </a:solidFill>
                <a:latin typeface="游明朝" panose="02020400000000000000" pitchFamily="18" charset="-128"/>
                <a:ea typeface="游明朝" panose="02020400000000000000" pitchFamily="18" charset="-128"/>
                <a:cs typeface="M PLUS 1p ExtraBold"/>
                <a:sym typeface="M PLUS 1p ExtraBold"/>
              </a:rPr>
              <a:t>245 棟</a:t>
            </a:r>
            <a:endParaRPr sz="1600" dirty="0">
              <a:latin typeface="游明朝" panose="02020400000000000000" pitchFamily="18" charset="-128"/>
              <a:ea typeface="游明朝" panose="02020400000000000000" pitchFamily="18" charset="-128"/>
              <a:cs typeface="M PLUS 1p ExtraBold"/>
              <a:sym typeface="M PLUS 1p ExtraBold"/>
            </a:endParaRPr>
          </a:p>
        </p:txBody>
      </p:sp>
      <p:cxnSp>
        <p:nvCxnSpPr>
          <p:cNvPr id="95" name="Google Shape;95;p3"/>
          <p:cNvCxnSpPr/>
          <p:nvPr/>
        </p:nvCxnSpPr>
        <p:spPr>
          <a:xfrm rot="10800000" flipH="1">
            <a:off x="6101224" y="2367092"/>
            <a:ext cx="914400" cy="2100"/>
          </a:xfrm>
          <a:prstGeom prst="straightConnector1">
            <a:avLst/>
          </a:prstGeom>
          <a:noFill/>
          <a:ln w="19050" cap="flat" cmpd="sng">
            <a:solidFill>
              <a:schemeClr val="accent6"/>
            </a:solidFill>
            <a:prstDash val="solid"/>
            <a:round/>
            <a:headEnd type="none" w="sm" len="sm"/>
            <a:tailEnd type="none" w="sm" len="sm"/>
          </a:ln>
        </p:spPr>
      </p:cxnSp>
      <p:sp>
        <p:nvSpPr>
          <p:cNvPr id="96" name="Google Shape;96;p3"/>
          <p:cNvSpPr txBox="1"/>
          <p:nvPr/>
        </p:nvSpPr>
        <p:spPr>
          <a:xfrm>
            <a:off x="6002249" y="2120793"/>
            <a:ext cx="1024800" cy="184800"/>
          </a:xfrm>
          <a:prstGeom prst="rect">
            <a:avLst/>
          </a:prstGeom>
          <a:noFill/>
          <a:ln>
            <a:noFill/>
          </a:ln>
        </p:spPr>
        <p:txBody>
          <a:bodyPr spcFirstLastPara="1" wrap="square" lIns="45700" tIns="45700" rIns="45700" bIns="45700" anchor="t" anchorCtr="0">
            <a:spAutoFit/>
          </a:bodyPr>
          <a:lstStyle/>
          <a:p>
            <a:pPr marL="0" marR="0" lvl="0" indent="0" algn="l" rtl="0">
              <a:lnSpc>
                <a:spcPct val="50000"/>
              </a:lnSpc>
              <a:spcBef>
                <a:spcPts val="0"/>
              </a:spcBef>
              <a:spcAft>
                <a:spcPts val="0"/>
              </a:spcAft>
              <a:buClr>
                <a:srgbClr val="51443B"/>
              </a:buClr>
              <a:buSzPts val="9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リーチ世帯数</a:t>
            </a:r>
            <a:endParaRPr sz="1200">
              <a:latin typeface="游明朝" panose="02020400000000000000" pitchFamily="18" charset="-128"/>
              <a:ea typeface="游明朝" panose="02020400000000000000" pitchFamily="18" charset="-128"/>
              <a:cs typeface="M PLUS 1p"/>
              <a:sym typeface="M PLUS 1p"/>
            </a:endParaRPr>
          </a:p>
        </p:txBody>
      </p:sp>
      <p:sp>
        <p:nvSpPr>
          <p:cNvPr id="97" name="Google Shape;97;p3"/>
          <p:cNvSpPr txBox="1"/>
          <p:nvPr/>
        </p:nvSpPr>
        <p:spPr>
          <a:xfrm>
            <a:off x="5856135" y="2464441"/>
            <a:ext cx="1408800" cy="212700"/>
          </a:xfrm>
          <a:prstGeom prst="rect">
            <a:avLst/>
          </a:prstGeom>
          <a:noFill/>
          <a:ln>
            <a:noFill/>
          </a:ln>
        </p:spPr>
        <p:txBody>
          <a:bodyPr spcFirstLastPara="1" wrap="square" lIns="45700" tIns="45700" rIns="45700" bIns="45700" anchor="b" anchorCtr="0">
            <a:noAutofit/>
          </a:bodyPr>
          <a:lstStyle/>
          <a:p>
            <a:pPr marL="0" marR="0" lvl="0" indent="0" algn="ctr" rtl="0">
              <a:lnSpc>
                <a:spcPct val="50000"/>
              </a:lnSpc>
              <a:spcBef>
                <a:spcPts val="0"/>
              </a:spcBef>
              <a:spcAft>
                <a:spcPts val="0"/>
              </a:spcAft>
              <a:buClr>
                <a:srgbClr val="51443B"/>
              </a:buClr>
              <a:buSzPts val="2000"/>
              <a:buFont typeface="Arial"/>
              <a:buNone/>
            </a:pPr>
            <a:r>
              <a:rPr lang="en-US" sz="1600" i="0" u="none" strike="noStrike" cap="none" dirty="0">
                <a:solidFill>
                  <a:srgbClr val="51443B"/>
                </a:solidFill>
                <a:latin typeface="游明朝" panose="02020400000000000000" pitchFamily="18" charset="-128"/>
                <a:ea typeface="游明朝" panose="02020400000000000000" pitchFamily="18" charset="-128"/>
                <a:cs typeface="M PLUS 1p ExtraBold"/>
                <a:sym typeface="M PLUS 1p ExtraBold"/>
              </a:rPr>
              <a:t>52,000 </a:t>
            </a:r>
            <a:r>
              <a:rPr lang="en-US" sz="1600" i="0" u="none" strike="noStrike" cap="none" dirty="0" err="1">
                <a:solidFill>
                  <a:srgbClr val="51443B"/>
                </a:solidFill>
                <a:latin typeface="游明朝" panose="02020400000000000000" pitchFamily="18" charset="-128"/>
                <a:ea typeface="游明朝" panose="02020400000000000000" pitchFamily="18" charset="-128"/>
                <a:cs typeface="M PLUS 1p ExtraBold"/>
                <a:sym typeface="M PLUS 1p ExtraBold"/>
              </a:rPr>
              <a:t>世帯</a:t>
            </a:r>
            <a:endParaRPr sz="1600" dirty="0">
              <a:latin typeface="游明朝" panose="02020400000000000000" pitchFamily="18" charset="-128"/>
              <a:ea typeface="游明朝" panose="02020400000000000000" pitchFamily="18" charset="-128"/>
              <a:cs typeface="M PLUS 1p ExtraBold"/>
              <a:sym typeface="M PLUS 1p ExtraBold"/>
            </a:endParaRPr>
          </a:p>
        </p:txBody>
      </p:sp>
      <p:cxnSp>
        <p:nvCxnSpPr>
          <p:cNvPr id="98" name="Google Shape;98;p3"/>
          <p:cNvCxnSpPr/>
          <p:nvPr/>
        </p:nvCxnSpPr>
        <p:spPr>
          <a:xfrm>
            <a:off x="7355500" y="2367128"/>
            <a:ext cx="914400" cy="2100"/>
          </a:xfrm>
          <a:prstGeom prst="straightConnector1">
            <a:avLst/>
          </a:prstGeom>
          <a:noFill/>
          <a:ln w="19050" cap="flat" cmpd="sng">
            <a:solidFill>
              <a:schemeClr val="accent6"/>
            </a:solidFill>
            <a:prstDash val="solid"/>
            <a:round/>
            <a:headEnd type="none" w="sm" len="sm"/>
            <a:tailEnd type="none" w="sm" len="sm"/>
          </a:ln>
        </p:spPr>
      </p:cxnSp>
      <p:sp>
        <p:nvSpPr>
          <p:cNvPr id="99" name="Google Shape;99;p3"/>
          <p:cNvSpPr txBox="1"/>
          <p:nvPr/>
        </p:nvSpPr>
        <p:spPr>
          <a:xfrm>
            <a:off x="7326450" y="2120793"/>
            <a:ext cx="926100" cy="184800"/>
          </a:xfrm>
          <a:prstGeom prst="rect">
            <a:avLst/>
          </a:prstGeom>
          <a:noFill/>
          <a:ln>
            <a:noFill/>
          </a:ln>
        </p:spPr>
        <p:txBody>
          <a:bodyPr spcFirstLastPara="1" wrap="square" lIns="45700" tIns="45700" rIns="45700" bIns="45700" anchor="t" anchorCtr="0">
            <a:spAutoFit/>
          </a:bodyPr>
          <a:lstStyle/>
          <a:p>
            <a:pPr marL="0" marR="0" lvl="0" indent="0" algn="ctr" rtl="0">
              <a:lnSpc>
                <a:spcPct val="50000"/>
              </a:lnSpc>
              <a:spcBef>
                <a:spcPts val="0"/>
              </a:spcBef>
              <a:spcAft>
                <a:spcPts val="0"/>
              </a:spcAft>
              <a:buClr>
                <a:srgbClr val="51443B"/>
              </a:buClr>
              <a:buSzPts val="900"/>
              <a:buFont typeface="Arial"/>
              <a:buNone/>
            </a:pPr>
            <a:r>
              <a:rPr lang="en-US" sz="12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リーチ人数</a:t>
            </a:r>
            <a:endParaRPr sz="1200">
              <a:latin typeface="游明朝" panose="02020400000000000000" pitchFamily="18" charset="-128"/>
              <a:ea typeface="游明朝" panose="02020400000000000000" pitchFamily="18" charset="-128"/>
              <a:cs typeface="M PLUS 1p"/>
              <a:sym typeface="M PLUS 1p"/>
            </a:endParaRPr>
          </a:p>
        </p:txBody>
      </p:sp>
      <p:sp>
        <p:nvSpPr>
          <p:cNvPr id="100" name="Google Shape;100;p3"/>
          <p:cNvSpPr txBox="1"/>
          <p:nvPr/>
        </p:nvSpPr>
        <p:spPr>
          <a:xfrm>
            <a:off x="7264506" y="2441077"/>
            <a:ext cx="1050000" cy="230400"/>
          </a:xfrm>
          <a:prstGeom prst="rect">
            <a:avLst/>
          </a:prstGeom>
          <a:noFill/>
          <a:ln>
            <a:noFill/>
          </a:ln>
        </p:spPr>
        <p:txBody>
          <a:bodyPr spcFirstLastPara="1" wrap="square" lIns="45700" tIns="45700" rIns="45700" bIns="45700" anchor="b" anchorCtr="0">
            <a:noAutofit/>
          </a:bodyPr>
          <a:lstStyle/>
          <a:p>
            <a:pPr marL="0" marR="0" lvl="0" indent="0" algn="ctr" rtl="0">
              <a:lnSpc>
                <a:spcPct val="50000"/>
              </a:lnSpc>
              <a:spcBef>
                <a:spcPts val="0"/>
              </a:spcBef>
              <a:spcAft>
                <a:spcPts val="0"/>
              </a:spcAft>
              <a:buClr>
                <a:srgbClr val="51443B"/>
              </a:buClr>
              <a:buSzPts val="2000"/>
              <a:buFont typeface="Arial"/>
              <a:buNone/>
            </a:pPr>
            <a:r>
              <a:rPr lang="en-US" sz="1600" i="0" u="none" strike="noStrike" cap="none" dirty="0">
                <a:solidFill>
                  <a:srgbClr val="51443B"/>
                </a:solidFill>
                <a:latin typeface="游明朝" panose="02020400000000000000" pitchFamily="18" charset="-128"/>
                <a:ea typeface="游明朝" panose="02020400000000000000" pitchFamily="18" charset="-128"/>
                <a:cs typeface="M PLUS 1p ExtraBold"/>
                <a:sym typeface="M PLUS 1p ExtraBold"/>
              </a:rPr>
              <a:t>12万人~</a:t>
            </a:r>
            <a:endParaRPr sz="1600" dirty="0">
              <a:latin typeface="游明朝" panose="02020400000000000000" pitchFamily="18" charset="-128"/>
              <a:ea typeface="游明朝" panose="02020400000000000000" pitchFamily="18" charset="-128"/>
              <a:cs typeface="M PLUS 1p ExtraBold"/>
              <a:sym typeface="M PLUS 1p ExtraBold"/>
            </a:endParaRPr>
          </a:p>
        </p:txBody>
      </p:sp>
      <p:sp>
        <p:nvSpPr>
          <p:cNvPr id="101" name="Google Shape;101;p3"/>
          <p:cNvSpPr txBox="1"/>
          <p:nvPr/>
        </p:nvSpPr>
        <p:spPr>
          <a:xfrm>
            <a:off x="7305572" y="2671466"/>
            <a:ext cx="968100" cy="146153"/>
          </a:xfrm>
          <a:prstGeom prst="rect">
            <a:avLst/>
          </a:prstGeom>
          <a:noFill/>
          <a:ln>
            <a:noFill/>
          </a:ln>
        </p:spPr>
        <p:txBody>
          <a:bodyPr spcFirstLastPara="1" wrap="square" lIns="45700" tIns="45700" rIns="45700" bIns="45700" anchor="t" anchorCtr="0">
            <a:spAutoFit/>
          </a:bodyPr>
          <a:lstStyle/>
          <a:p>
            <a:pPr marL="0" marR="0" lvl="0" indent="0" algn="ctr" rtl="0">
              <a:lnSpc>
                <a:spcPct val="50000"/>
              </a:lnSpc>
              <a:spcBef>
                <a:spcPts val="0"/>
              </a:spcBef>
              <a:spcAft>
                <a:spcPts val="0"/>
              </a:spcAft>
              <a:buClr>
                <a:srgbClr val="51443B"/>
              </a:buClr>
              <a:buSzPts val="700"/>
              <a:buFont typeface="Arial"/>
              <a:buNone/>
            </a:pPr>
            <a:r>
              <a:rPr lang="en-US" sz="700" b="1"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※2022年1月現在</a:t>
            </a:r>
            <a:endParaRPr sz="700" b="1" dirty="0">
              <a:latin typeface="游明朝" panose="02020400000000000000" pitchFamily="18" charset="-128"/>
              <a:ea typeface="游明朝" panose="02020400000000000000" pitchFamily="18" charset="-128"/>
              <a:cs typeface="M PLUS 1p"/>
              <a:sym typeface="M PLUS 1p"/>
            </a:endParaRPr>
          </a:p>
        </p:txBody>
      </p:sp>
      <p:pic>
        <p:nvPicPr>
          <p:cNvPr id="102" name="Google Shape;102;p3" descr="図 24"/>
          <p:cNvPicPr preferRelativeResize="0"/>
          <p:nvPr/>
        </p:nvPicPr>
        <p:blipFill rotWithShape="1">
          <a:blip r:embed="rId3">
            <a:alphaModFix/>
          </a:blip>
          <a:srcRect l="18665" t="3771"/>
          <a:stretch/>
        </p:blipFill>
        <p:spPr>
          <a:xfrm>
            <a:off x="4849875" y="2856122"/>
            <a:ext cx="3421293" cy="2612156"/>
          </a:xfrm>
          <a:prstGeom prst="rect">
            <a:avLst/>
          </a:prstGeom>
          <a:noFill/>
          <a:ln>
            <a:noFill/>
          </a:ln>
        </p:spPr>
      </p:pic>
      <p:sp>
        <p:nvSpPr>
          <p:cNvPr id="103" name="Google Shape;103;p3"/>
          <p:cNvSpPr txBox="1"/>
          <p:nvPr/>
        </p:nvSpPr>
        <p:spPr>
          <a:xfrm>
            <a:off x="5238195" y="5468277"/>
            <a:ext cx="3037500" cy="2154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39302A"/>
              </a:buClr>
              <a:buSzPts val="600"/>
              <a:buFont typeface="Arial"/>
              <a:buNone/>
            </a:pPr>
            <a:r>
              <a:rPr lang="en-US" sz="800" i="0" u="none" strike="noStrike" cap="none">
                <a:solidFill>
                  <a:srgbClr val="39302A"/>
                </a:solidFill>
                <a:latin typeface="游明朝" panose="02020400000000000000" pitchFamily="18" charset="-128"/>
                <a:ea typeface="游明朝" panose="02020400000000000000" pitchFamily="18" charset="-128"/>
                <a:cs typeface="M PLUS 1p Medium"/>
                <a:sym typeface="M PLUS 1p Medium"/>
              </a:rPr>
              <a:t>※設置先図示 (一部抜粋)</a:t>
            </a:r>
            <a:endParaRPr sz="800">
              <a:latin typeface="游明朝" panose="02020400000000000000" pitchFamily="18" charset="-128"/>
              <a:ea typeface="游明朝" panose="02020400000000000000" pitchFamily="18" charset="-128"/>
              <a:cs typeface="M PLUS 1p Medium"/>
              <a:sym typeface="M PLUS 1p Medium"/>
            </a:endParaRPr>
          </a:p>
        </p:txBody>
      </p:sp>
      <p:sp>
        <p:nvSpPr>
          <p:cNvPr id="104" name="Google Shape;104;p3"/>
          <p:cNvSpPr/>
          <p:nvPr/>
        </p:nvSpPr>
        <p:spPr>
          <a:xfrm>
            <a:off x="4849888" y="5120081"/>
            <a:ext cx="3420000" cy="348300"/>
          </a:xfrm>
          <a:prstGeom prst="rect">
            <a:avLst/>
          </a:prstGeom>
          <a:solidFill>
            <a:srgbClr val="82695E"/>
          </a:solidFill>
          <a:ln>
            <a:noFill/>
          </a:ln>
        </p:spPr>
        <p:txBody>
          <a:bodyPr spcFirstLastPara="1" wrap="square" lIns="45700" tIns="45700" rIns="45700" bIns="45700" anchor="ctr" anchorCtr="0">
            <a:noAutofit/>
          </a:bodyPr>
          <a:lstStyle/>
          <a:p>
            <a:pPr marL="0" lvl="0" indent="0" algn="ctr" rtl="0">
              <a:spcBef>
                <a:spcPts val="0"/>
              </a:spcBef>
              <a:spcAft>
                <a:spcPts val="0"/>
              </a:spcAft>
              <a:buClr>
                <a:schemeClr val="lt1"/>
              </a:buClr>
              <a:buSzPts val="1200"/>
              <a:buFont typeface="Arial"/>
              <a:buNone/>
            </a:pPr>
            <a:r>
              <a:rPr lang="en-US" sz="1000">
                <a:solidFill>
                  <a:schemeClr val="lt1"/>
                </a:solidFill>
                <a:latin typeface="游明朝" panose="02020400000000000000" pitchFamily="18" charset="-128"/>
                <a:ea typeface="游明朝" panose="02020400000000000000" pitchFamily="18" charset="-128"/>
                <a:cs typeface="M PLUS 1p"/>
                <a:sym typeface="M PLUS 1p"/>
              </a:rPr>
              <a:t>今後、設置先は数十倍規模に拡大予定</a:t>
            </a:r>
            <a:endParaRPr sz="1000">
              <a:solidFill>
                <a:srgbClr val="FFFFFF"/>
              </a:solidFill>
              <a:latin typeface="游明朝" panose="02020400000000000000" pitchFamily="18" charset="-128"/>
              <a:ea typeface="游明朝" panose="02020400000000000000" pitchFamily="18" charset="-128"/>
              <a:cs typeface="M PLUS 1p"/>
              <a:sym typeface="M PLUS 1p"/>
            </a:endParaRPr>
          </a:p>
        </p:txBody>
      </p:sp>
      <p:pic>
        <p:nvPicPr>
          <p:cNvPr id="105" name="Google Shape;105;p3" descr="図 15"/>
          <p:cNvPicPr preferRelativeResize="0"/>
          <p:nvPr/>
        </p:nvPicPr>
        <p:blipFill rotWithShape="1">
          <a:blip r:embed="rId4">
            <a:alphaModFix/>
          </a:blip>
          <a:srcRect l="27818" r="27812" b="42084"/>
          <a:stretch/>
        </p:blipFill>
        <p:spPr>
          <a:xfrm>
            <a:off x="3628554" y="4277384"/>
            <a:ext cx="793746" cy="798120"/>
          </a:xfrm>
          <a:custGeom>
            <a:avLst/>
            <a:gdLst/>
            <a:ahLst/>
            <a:cxnLst/>
            <a:rect l="l" t="t" r="r" b="b"/>
            <a:pathLst>
              <a:path w="21600" h="21600" extrusionOk="0">
                <a:moveTo>
                  <a:pt x="10800" y="0"/>
                </a:moveTo>
                <a:cubicBezTo>
                  <a:pt x="4836" y="0"/>
                  <a:pt x="0" y="4840"/>
                  <a:pt x="0" y="10805"/>
                </a:cubicBezTo>
                <a:cubicBezTo>
                  <a:pt x="0" y="16771"/>
                  <a:pt x="4836" y="21600"/>
                  <a:pt x="10800" y="21600"/>
                </a:cubicBezTo>
                <a:cubicBezTo>
                  <a:pt x="16764" y="21600"/>
                  <a:pt x="21600" y="16771"/>
                  <a:pt x="21600" y="10805"/>
                </a:cubicBezTo>
                <a:cubicBezTo>
                  <a:pt x="21600" y="4840"/>
                  <a:pt x="16764" y="0"/>
                  <a:pt x="10800" y="0"/>
                </a:cubicBezTo>
                <a:close/>
              </a:path>
            </a:pathLst>
          </a:custGeom>
          <a:noFill/>
          <a:ln>
            <a:noFill/>
          </a:ln>
        </p:spPr>
      </p:pic>
      <p:grpSp>
        <p:nvGrpSpPr>
          <p:cNvPr id="106" name="Google Shape;106;p3"/>
          <p:cNvGrpSpPr/>
          <p:nvPr/>
        </p:nvGrpSpPr>
        <p:grpSpPr>
          <a:xfrm>
            <a:off x="0" y="183107"/>
            <a:ext cx="3612600" cy="338700"/>
            <a:chOff x="0" y="235807"/>
            <a:chExt cx="3612600" cy="338700"/>
          </a:xfrm>
        </p:grpSpPr>
        <p:sp>
          <p:nvSpPr>
            <p:cNvPr id="107" name="Google Shape;107;p3"/>
            <p:cNvSpPr txBox="1"/>
            <p:nvPr/>
          </p:nvSpPr>
          <p:spPr>
            <a:xfrm>
              <a:off x="310743" y="235807"/>
              <a:ext cx="24285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a:solidFill>
                    <a:srgbClr val="6B471B"/>
                  </a:solidFill>
                  <a:latin typeface="游明朝" panose="02020400000000000000" pitchFamily="18" charset="-128"/>
                  <a:ea typeface="游明朝" panose="02020400000000000000" pitchFamily="18" charset="-128"/>
                  <a:cs typeface="M PLUS 1p Light"/>
                  <a:sym typeface="M PLUS 1p Light"/>
                </a:rPr>
                <a:t>メディア概要</a:t>
              </a:r>
              <a:endParaRPr sz="1600">
                <a:solidFill>
                  <a:srgbClr val="6B471B"/>
                </a:solidFill>
                <a:latin typeface="游明朝" panose="02020400000000000000" pitchFamily="18" charset="-128"/>
                <a:ea typeface="游明朝" panose="02020400000000000000" pitchFamily="18" charset="-128"/>
                <a:cs typeface="M PLUS 1p Light"/>
                <a:sym typeface="M PLUS 1p Light"/>
              </a:endParaRPr>
            </a:p>
          </p:txBody>
        </p:sp>
        <p:sp>
          <p:nvSpPr>
            <p:cNvPr id="108" name="Google Shape;108;p3"/>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109" name="Google Shape;109;p3"/>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grpSp>
        <p:nvGrpSpPr>
          <p:cNvPr id="110" name="Google Shape;110;p3"/>
          <p:cNvGrpSpPr/>
          <p:nvPr/>
        </p:nvGrpSpPr>
        <p:grpSpPr>
          <a:xfrm>
            <a:off x="0" y="828750"/>
            <a:ext cx="6832200" cy="907800"/>
            <a:chOff x="0" y="990150"/>
            <a:chExt cx="6832200" cy="907800"/>
          </a:xfrm>
        </p:grpSpPr>
        <p:sp>
          <p:nvSpPr>
            <p:cNvPr id="111" name="Google Shape;111;p3"/>
            <p:cNvSpPr/>
            <p:nvPr/>
          </p:nvSpPr>
          <p:spPr>
            <a:xfrm>
              <a:off x="0" y="990150"/>
              <a:ext cx="6832200" cy="907800"/>
            </a:xfrm>
            <a:prstGeom prst="rect">
              <a:avLst/>
            </a:prstGeom>
            <a:solidFill>
              <a:srgbClr val="51443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51443B"/>
                </a:buClr>
                <a:buSzPts val="2000"/>
                <a:buFont typeface="Arial"/>
                <a:buNone/>
              </a:pPr>
              <a:endParaRPr sz="20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112" name="Google Shape;112;p3"/>
            <p:cNvSpPr txBox="1"/>
            <p:nvPr/>
          </p:nvSpPr>
          <p:spPr>
            <a:xfrm>
              <a:off x="84627" y="1120800"/>
              <a:ext cx="6378300" cy="646500"/>
            </a:xfrm>
            <a:prstGeom prst="rect">
              <a:avLst/>
            </a:prstGeom>
            <a:solidFill>
              <a:srgbClr val="51443B"/>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都心マンションの感度の高い居住者へ</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a:p>
              <a:pPr marL="0" marR="0" lvl="0" indent="0" algn="l" rtl="0">
                <a:lnSpc>
                  <a:spcPct val="100000"/>
                </a:lnSpc>
                <a:spcBef>
                  <a:spcPts val="0"/>
                </a:spcBef>
                <a:spcAft>
                  <a:spcPts val="0"/>
                </a:spcAft>
                <a:buClr>
                  <a:schemeClr val="dk1"/>
                </a:buClr>
                <a:buSzPts val="1100"/>
                <a:buFont typeface="Arial"/>
                <a:buNone/>
              </a:pP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広告主様のメッセージをお届けします</a:t>
              </a: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p:txBody>
        </p:sp>
      </p:grpSp>
      <p:grpSp>
        <p:nvGrpSpPr>
          <p:cNvPr id="113" name="Google Shape;113;p3"/>
          <p:cNvGrpSpPr/>
          <p:nvPr/>
        </p:nvGrpSpPr>
        <p:grpSpPr>
          <a:xfrm>
            <a:off x="153585" y="4185188"/>
            <a:ext cx="3288521" cy="598937"/>
            <a:chOff x="153585" y="3313538"/>
            <a:chExt cx="3288521" cy="598937"/>
          </a:xfrm>
        </p:grpSpPr>
        <p:grpSp>
          <p:nvGrpSpPr>
            <p:cNvPr id="114" name="Google Shape;114;p3"/>
            <p:cNvGrpSpPr/>
            <p:nvPr/>
          </p:nvGrpSpPr>
          <p:grpSpPr>
            <a:xfrm>
              <a:off x="153585" y="3573961"/>
              <a:ext cx="3288521" cy="338514"/>
              <a:chOff x="0" y="13671"/>
              <a:chExt cx="3288521" cy="338514"/>
            </a:xfrm>
          </p:grpSpPr>
          <p:sp>
            <p:nvSpPr>
              <p:cNvPr id="115" name="Google Shape;115;p3"/>
              <p:cNvSpPr/>
              <p:nvPr/>
            </p:nvSpPr>
            <p:spPr>
              <a:xfrm>
                <a:off x="0" y="21369"/>
                <a:ext cx="3106800" cy="3027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endParaRPr sz="18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116" name="Google Shape;116;p3"/>
              <p:cNvSpPr txBox="1"/>
              <p:nvPr/>
            </p:nvSpPr>
            <p:spPr>
              <a:xfrm>
                <a:off x="45719" y="13671"/>
                <a:ext cx="3242802" cy="338514"/>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dirty="0" err="1">
                    <a:solidFill>
                      <a:srgbClr val="51443B"/>
                    </a:solidFill>
                    <a:latin typeface="游明朝" panose="02020400000000000000" pitchFamily="18" charset="-128"/>
                    <a:ea typeface="游明朝" panose="02020400000000000000" pitchFamily="18" charset="-128"/>
                    <a:cs typeface="M PLUS 1p"/>
                    <a:sym typeface="M PLUS 1p"/>
                  </a:rPr>
                  <a:t>高頻度の視認による高い広告効果</a:t>
                </a:r>
                <a:endParaRPr sz="1600" dirty="0">
                  <a:solidFill>
                    <a:srgbClr val="51443B"/>
                  </a:solidFill>
                  <a:latin typeface="游明朝" panose="02020400000000000000" pitchFamily="18" charset="-128"/>
                  <a:ea typeface="游明朝" panose="02020400000000000000" pitchFamily="18" charset="-128"/>
                  <a:cs typeface="M PLUS 1p"/>
                  <a:sym typeface="M PLUS 1p"/>
                </a:endParaRPr>
              </a:p>
            </p:txBody>
          </p:sp>
        </p:grpSp>
        <p:sp>
          <p:nvSpPr>
            <p:cNvPr id="117" name="Google Shape;117;p3"/>
            <p:cNvSpPr txBox="1"/>
            <p:nvPr/>
          </p:nvSpPr>
          <p:spPr>
            <a:xfrm>
              <a:off x="167653" y="3313538"/>
              <a:ext cx="3106800"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A89589"/>
                </a:buClr>
                <a:buSzPts val="1200"/>
                <a:buFont typeface="Arial"/>
                <a:buNone/>
              </a:pPr>
              <a:r>
                <a:rPr lang="en-US" sz="1600" b="1" dirty="0">
                  <a:solidFill>
                    <a:schemeClr val="accent3"/>
                  </a:solidFill>
                  <a:latin typeface="游明朝" panose="02020400000000000000" pitchFamily="18" charset="-128"/>
                  <a:ea typeface="游明朝" panose="02020400000000000000" pitchFamily="18" charset="-128"/>
                </a:rPr>
                <a:t>Frequency</a:t>
              </a:r>
              <a:endParaRPr sz="1600" b="1" dirty="0">
                <a:solidFill>
                  <a:schemeClr val="accent3"/>
                </a:solidFill>
                <a:latin typeface="游明朝" panose="02020400000000000000" pitchFamily="18" charset="-128"/>
                <a:ea typeface="游明朝" panose="02020400000000000000" pitchFamily="18" charset="-128"/>
              </a:endParaRPr>
            </a:p>
          </p:txBody>
        </p:sp>
      </p:grpSp>
      <p:grpSp>
        <p:nvGrpSpPr>
          <p:cNvPr id="118" name="Google Shape;118;p3"/>
          <p:cNvGrpSpPr/>
          <p:nvPr/>
        </p:nvGrpSpPr>
        <p:grpSpPr>
          <a:xfrm>
            <a:off x="153585" y="5056838"/>
            <a:ext cx="3120868" cy="598937"/>
            <a:chOff x="153585" y="3313538"/>
            <a:chExt cx="3120868" cy="598937"/>
          </a:xfrm>
        </p:grpSpPr>
        <p:grpSp>
          <p:nvGrpSpPr>
            <p:cNvPr id="119" name="Google Shape;119;p3"/>
            <p:cNvGrpSpPr/>
            <p:nvPr/>
          </p:nvGrpSpPr>
          <p:grpSpPr>
            <a:xfrm>
              <a:off x="153585" y="3573961"/>
              <a:ext cx="3106800" cy="338514"/>
              <a:chOff x="0" y="13671"/>
              <a:chExt cx="3106800" cy="338514"/>
            </a:xfrm>
          </p:grpSpPr>
          <p:sp>
            <p:nvSpPr>
              <p:cNvPr id="120" name="Google Shape;120;p3"/>
              <p:cNvSpPr/>
              <p:nvPr/>
            </p:nvSpPr>
            <p:spPr>
              <a:xfrm>
                <a:off x="0" y="21369"/>
                <a:ext cx="3106800" cy="302700"/>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endParaRPr sz="1800" b="0" i="0" u="none" strike="noStrike" cap="none">
                  <a:solidFill>
                    <a:srgbClr val="FFFFFF"/>
                  </a:solidFill>
                  <a:latin typeface="游明朝" panose="02020400000000000000" pitchFamily="18" charset="-128"/>
                  <a:ea typeface="游明朝" panose="02020400000000000000" pitchFamily="18" charset="-128"/>
                  <a:sym typeface="Arial"/>
                </a:endParaRPr>
              </a:p>
            </p:txBody>
          </p:sp>
          <p:sp>
            <p:nvSpPr>
              <p:cNvPr id="121" name="Google Shape;121;p3"/>
              <p:cNvSpPr txBox="1"/>
              <p:nvPr/>
            </p:nvSpPr>
            <p:spPr>
              <a:xfrm>
                <a:off x="45719" y="13671"/>
                <a:ext cx="3015300" cy="338514"/>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dirty="0" err="1">
                    <a:solidFill>
                      <a:srgbClr val="51443B"/>
                    </a:solidFill>
                    <a:latin typeface="游明朝" panose="02020400000000000000" pitchFamily="18" charset="-128"/>
                    <a:ea typeface="游明朝" panose="02020400000000000000" pitchFamily="18" charset="-128"/>
                    <a:cs typeface="M PLUS 1p"/>
                    <a:sym typeface="M PLUS 1p"/>
                  </a:rPr>
                  <a:t>偏りなく世帯全体へ訴求が可能</a:t>
                </a:r>
                <a:endParaRPr sz="1600" dirty="0">
                  <a:solidFill>
                    <a:srgbClr val="51443B"/>
                  </a:solidFill>
                  <a:latin typeface="游明朝" panose="02020400000000000000" pitchFamily="18" charset="-128"/>
                  <a:ea typeface="游明朝" panose="02020400000000000000" pitchFamily="18" charset="-128"/>
                  <a:cs typeface="M PLUS 1p"/>
                  <a:sym typeface="M PLUS 1p"/>
                </a:endParaRPr>
              </a:p>
            </p:txBody>
          </p:sp>
        </p:grpSp>
        <p:sp>
          <p:nvSpPr>
            <p:cNvPr id="122" name="Google Shape;122;p3"/>
            <p:cNvSpPr txBox="1"/>
            <p:nvPr/>
          </p:nvSpPr>
          <p:spPr>
            <a:xfrm>
              <a:off x="167653" y="3313538"/>
              <a:ext cx="3106800"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b="1" dirty="0">
                  <a:solidFill>
                    <a:schemeClr val="accent3"/>
                  </a:solidFill>
                  <a:latin typeface="游明朝" panose="02020400000000000000" pitchFamily="18" charset="-128"/>
                  <a:ea typeface="游明朝" panose="02020400000000000000" pitchFamily="18" charset="-128"/>
                </a:rPr>
                <a:t>Targeting</a:t>
              </a:r>
              <a:endParaRPr sz="1600" b="1" dirty="0">
                <a:solidFill>
                  <a:schemeClr val="accent3"/>
                </a:solidFill>
                <a:latin typeface="游明朝" panose="02020400000000000000" pitchFamily="18" charset="-128"/>
                <a:ea typeface="游明朝" panose="02020400000000000000" pitchFamily="18" charset="-128"/>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10506be2b6b_0_0"/>
          <p:cNvSpPr/>
          <p:nvPr/>
        </p:nvSpPr>
        <p:spPr>
          <a:xfrm>
            <a:off x="0" y="1262850"/>
            <a:ext cx="8648400" cy="4987800"/>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9302A"/>
              </a:buClr>
              <a:buSzPts val="1400"/>
              <a:buFont typeface="Arial"/>
              <a:buNone/>
            </a:pPr>
            <a:endParaRPr sz="1400" b="0" i="0" u="none" strike="noStrike" cap="none">
              <a:solidFill>
                <a:srgbClr val="39302A"/>
              </a:solidFill>
              <a:latin typeface="游明朝" panose="02020400000000000000" pitchFamily="18" charset="-128"/>
              <a:ea typeface="游明朝" panose="02020400000000000000" pitchFamily="18" charset="-128"/>
              <a:sym typeface="Arial"/>
            </a:endParaRPr>
          </a:p>
        </p:txBody>
      </p:sp>
      <p:sp>
        <p:nvSpPr>
          <p:cNvPr id="128" name="Google Shape;128;g10506be2b6b_0_0"/>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a:solidFill>
                  <a:schemeClr val="lt1"/>
                </a:solidFill>
              </a:rPr>
              <a:t>4</a:t>
            </a:fld>
            <a:endParaRPr sz="1200">
              <a:solidFill>
                <a:schemeClr val="lt1"/>
              </a:solidFill>
            </a:endParaRPr>
          </a:p>
        </p:txBody>
      </p:sp>
      <p:grpSp>
        <p:nvGrpSpPr>
          <p:cNvPr id="129" name="Google Shape;129;g10506be2b6b_0_0"/>
          <p:cNvGrpSpPr/>
          <p:nvPr/>
        </p:nvGrpSpPr>
        <p:grpSpPr>
          <a:xfrm>
            <a:off x="0" y="183107"/>
            <a:ext cx="3612600" cy="338700"/>
            <a:chOff x="0" y="235807"/>
            <a:chExt cx="3612600" cy="338700"/>
          </a:xfrm>
        </p:grpSpPr>
        <p:sp>
          <p:nvSpPr>
            <p:cNvPr id="130" name="Google Shape;130;g10506be2b6b_0_0"/>
            <p:cNvSpPr txBox="1"/>
            <p:nvPr/>
          </p:nvSpPr>
          <p:spPr>
            <a:xfrm>
              <a:off x="310743" y="235807"/>
              <a:ext cx="24285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a:solidFill>
                    <a:srgbClr val="6B471B"/>
                  </a:solidFill>
                  <a:latin typeface="游明朝" panose="02020400000000000000" pitchFamily="18" charset="-128"/>
                  <a:ea typeface="游明朝" panose="02020400000000000000" pitchFamily="18" charset="-128"/>
                  <a:cs typeface="M PLUS 1p Light"/>
                  <a:sym typeface="M PLUS 1p Light"/>
                </a:rPr>
                <a:t>メディアの特徴</a:t>
              </a:r>
              <a:endParaRPr sz="1600">
                <a:solidFill>
                  <a:srgbClr val="6B471B"/>
                </a:solidFill>
                <a:latin typeface="游明朝" panose="02020400000000000000" pitchFamily="18" charset="-128"/>
                <a:ea typeface="游明朝" panose="02020400000000000000" pitchFamily="18" charset="-128"/>
                <a:cs typeface="M PLUS 1p Light"/>
                <a:sym typeface="M PLUS 1p Light"/>
              </a:endParaRPr>
            </a:p>
          </p:txBody>
        </p:sp>
        <p:sp>
          <p:nvSpPr>
            <p:cNvPr id="131" name="Google Shape;131;g10506be2b6b_0_0"/>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132" name="Google Shape;132;g10506be2b6b_0_0"/>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sp>
        <p:nvSpPr>
          <p:cNvPr id="133" name="Google Shape;133;g10506be2b6b_0_0"/>
          <p:cNvSpPr/>
          <p:nvPr/>
        </p:nvSpPr>
        <p:spPr>
          <a:xfrm>
            <a:off x="1867810" y="4015764"/>
            <a:ext cx="2011800" cy="2011800"/>
          </a:xfrm>
          <a:prstGeom prst="ellipse">
            <a:avLst/>
          </a:prstGeom>
          <a:solidFill>
            <a:srgbClr val="F5E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600"/>
              <a:buFont typeface="Arial"/>
              <a:buNone/>
            </a:pPr>
            <a:endParaRPr sz="16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134" name="Google Shape;134;g10506be2b6b_0_0"/>
          <p:cNvSpPr txBox="1"/>
          <p:nvPr/>
        </p:nvSpPr>
        <p:spPr>
          <a:xfrm>
            <a:off x="2207538" y="3677075"/>
            <a:ext cx="13323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89589"/>
              </a:buClr>
              <a:buSzPts val="1600"/>
              <a:buFont typeface="Arial"/>
              <a:buNone/>
            </a:pPr>
            <a:r>
              <a:rPr lang="en-US" sz="1600" b="1" i="0" u="none" strike="noStrike" cap="none">
                <a:solidFill>
                  <a:srgbClr val="6B471B"/>
                </a:solidFill>
                <a:latin typeface="游明朝" panose="02020400000000000000" pitchFamily="18" charset="-128"/>
                <a:ea typeface="游明朝" panose="02020400000000000000" pitchFamily="18" charset="-128"/>
              </a:rPr>
              <a:t>Measurable</a:t>
            </a:r>
            <a:endParaRPr sz="1600" b="1">
              <a:solidFill>
                <a:srgbClr val="6B471B"/>
              </a:solidFill>
              <a:latin typeface="游明朝" panose="02020400000000000000" pitchFamily="18" charset="-128"/>
              <a:ea typeface="游明朝" panose="02020400000000000000" pitchFamily="18" charset="-128"/>
            </a:endParaRPr>
          </a:p>
        </p:txBody>
      </p:sp>
      <p:sp>
        <p:nvSpPr>
          <p:cNvPr id="135" name="Google Shape;135;g10506be2b6b_0_0"/>
          <p:cNvSpPr txBox="1"/>
          <p:nvPr/>
        </p:nvSpPr>
        <p:spPr>
          <a:xfrm>
            <a:off x="2007602" y="4440638"/>
            <a:ext cx="17322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1443B"/>
              </a:buClr>
              <a:buSzPts val="1600"/>
              <a:buFont typeface="Arial"/>
              <a:buNone/>
            </a:pPr>
            <a:r>
              <a:rPr lang="en-US" i="0" u="none" strike="noStrike" cap="none">
                <a:solidFill>
                  <a:srgbClr val="51443B"/>
                </a:solidFill>
                <a:latin typeface="游明朝" panose="02020400000000000000" pitchFamily="18" charset="-128"/>
                <a:ea typeface="游明朝" panose="02020400000000000000" pitchFamily="18" charset="-128"/>
                <a:cs typeface="M PLUS 1p"/>
                <a:sym typeface="M PLUS 1p"/>
              </a:rPr>
              <a:t>住所との突合で</a:t>
            </a:r>
            <a:endParaRPr>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600"/>
              <a:buFont typeface="Arial"/>
              <a:buNone/>
            </a:pPr>
            <a:r>
              <a:rPr lang="en-US" i="0" u="none" strike="noStrike" cap="none">
                <a:solidFill>
                  <a:srgbClr val="51443B"/>
                </a:solidFill>
                <a:latin typeface="游明朝" panose="02020400000000000000" pitchFamily="18" charset="-128"/>
                <a:ea typeface="游明朝" panose="02020400000000000000" pitchFamily="18" charset="-128"/>
                <a:cs typeface="M PLUS 1p"/>
                <a:sym typeface="M PLUS 1p"/>
              </a:rPr>
              <a:t>精度の高い効果測定</a:t>
            </a:r>
            <a:endParaRPr>
              <a:latin typeface="游明朝" panose="02020400000000000000" pitchFamily="18" charset="-128"/>
              <a:ea typeface="游明朝" panose="02020400000000000000" pitchFamily="18" charset="-128"/>
              <a:cs typeface="M PLUS 1p"/>
              <a:sym typeface="M PLUS 1p"/>
            </a:endParaRPr>
          </a:p>
        </p:txBody>
      </p:sp>
      <p:sp>
        <p:nvSpPr>
          <p:cNvPr id="136" name="Google Shape;136;g10506be2b6b_0_0"/>
          <p:cNvSpPr/>
          <p:nvPr/>
        </p:nvSpPr>
        <p:spPr>
          <a:xfrm>
            <a:off x="4768803" y="4017140"/>
            <a:ext cx="2011800" cy="2011800"/>
          </a:xfrm>
          <a:prstGeom prst="ellipse">
            <a:avLst/>
          </a:prstGeom>
          <a:solidFill>
            <a:srgbClr val="F5E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600"/>
              <a:buFont typeface="Arial"/>
              <a:buNone/>
            </a:pPr>
            <a:endParaRPr sz="1600" b="1" i="0" u="none" strike="noStrike" cap="none">
              <a:solidFill>
                <a:srgbClr val="51443B"/>
              </a:solidFill>
              <a:latin typeface="游明朝" panose="02020400000000000000" pitchFamily="18" charset="-128"/>
              <a:ea typeface="游明朝" panose="02020400000000000000" pitchFamily="18" charset="-128"/>
            </a:endParaRPr>
          </a:p>
        </p:txBody>
      </p:sp>
      <p:sp>
        <p:nvSpPr>
          <p:cNvPr id="137" name="Google Shape;137;g10506be2b6b_0_0"/>
          <p:cNvSpPr txBox="1"/>
          <p:nvPr/>
        </p:nvSpPr>
        <p:spPr>
          <a:xfrm>
            <a:off x="5051395" y="3675700"/>
            <a:ext cx="14466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89589"/>
              </a:buClr>
              <a:buSzPts val="1600"/>
              <a:buFont typeface="Arial"/>
              <a:buNone/>
            </a:pPr>
            <a:r>
              <a:rPr lang="en-US" sz="1600" b="1" i="0" u="none" strike="noStrike" cap="none">
                <a:solidFill>
                  <a:srgbClr val="6B471B"/>
                </a:solidFill>
                <a:latin typeface="游明朝" panose="02020400000000000000" pitchFamily="18" charset="-128"/>
                <a:ea typeface="游明朝" panose="02020400000000000000" pitchFamily="18" charset="-128"/>
              </a:rPr>
              <a:t>Reasonable</a:t>
            </a:r>
            <a:endParaRPr sz="1600" b="1">
              <a:solidFill>
                <a:srgbClr val="6B471B"/>
              </a:solidFill>
              <a:latin typeface="游明朝" panose="02020400000000000000" pitchFamily="18" charset="-128"/>
              <a:ea typeface="游明朝" panose="02020400000000000000" pitchFamily="18" charset="-128"/>
            </a:endParaRPr>
          </a:p>
        </p:txBody>
      </p:sp>
      <p:sp>
        <p:nvSpPr>
          <p:cNvPr id="138" name="Google Shape;138;g10506be2b6b_0_0"/>
          <p:cNvSpPr txBox="1"/>
          <p:nvPr/>
        </p:nvSpPr>
        <p:spPr>
          <a:xfrm>
            <a:off x="4894788" y="4332788"/>
            <a:ext cx="1759800" cy="738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1443B"/>
              </a:buClr>
              <a:buSzPts val="1600"/>
              <a:buFont typeface="Arial"/>
              <a:buNone/>
            </a:pPr>
            <a:r>
              <a:rPr lang="en-US" i="0" u="none" strike="noStrike" cap="none">
                <a:solidFill>
                  <a:srgbClr val="51443B"/>
                </a:solidFill>
                <a:latin typeface="游明朝" panose="02020400000000000000" pitchFamily="18" charset="-128"/>
                <a:ea typeface="游明朝" panose="02020400000000000000" pitchFamily="18" charset="-128"/>
                <a:cs typeface="M PLUS 1p"/>
                <a:sym typeface="M PLUS 1p"/>
              </a:rPr>
              <a:t>特徴的な層に</a:t>
            </a:r>
            <a:endParaRPr>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600"/>
              <a:buFont typeface="Arial"/>
              <a:buNone/>
            </a:pPr>
            <a:r>
              <a:rPr lang="en-US" i="0" u="none" strike="noStrike" cap="none">
                <a:solidFill>
                  <a:srgbClr val="51443B"/>
                </a:solidFill>
                <a:latin typeface="游明朝" panose="02020400000000000000" pitchFamily="18" charset="-128"/>
                <a:ea typeface="游明朝" panose="02020400000000000000" pitchFamily="18" charset="-128"/>
                <a:cs typeface="M PLUS 1p"/>
                <a:sym typeface="M PLUS 1p"/>
              </a:rPr>
              <a:t>ピンポイントで</a:t>
            </a:r>
            <a:endParaRPr>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600"/>
              <a:buFont typeface="Arial"/>
              <a:buNone/>
            </a:pPr>
            <a:r>
              <a:rPr lang="en-US" i="0" u="none" strike="noStrike" cap="none">
                <a:solidFill>
                  <a:srgbClr val="51443B"/>
                </a:solidFill>
                <a:latin typeface="游明朝" panose="02020400000000000000" pitchFamily="18" charset="-128"/>
                <a:ea typeface="游明朝" panose="02020400000000000000" pitchFamily="18" charset="-128"/>
                <a:cs typeface="M PLUS 1p"/>
                <a:sym typeface="M PLUS 1p"/>
              </a:rPr>
              <a:t>効率的に訴求</a:t>
            </a:r>
            <a:endParaRPr>
              <a:latin typeface="游明朝" panose="02020400000000000000" pitchFamily="18" charset="-128"/>
              <a:ea typeface="游明朝" panose="02020400000000000000" pitchFamily="18" charset="-128"/>
              <a:cs typeface="M PLUS 1p"/>
              <a:sym typeface="M PLUS 1p"/>
            </a:endParaRPr>
          </a:p>
        </p:txBody>
      </p:sp>
      <p:sp>
        <p:nvSpPr>
          <p:cNvPr id="139" name="Google Shape;139;g10506be2b6b_0_0"/>
          <p:cNvSpPr/>
          <p:nvPr/>
        </p:nvSpPr>
        <p:spPr>
          <a:xfrm>
            <a:off x="417313" y="1831218"/>
            <a:ext cx="2011800" cy="2011800"/>
          </a:xfrm>
          <a:prstGeom prst="ellipse">
            <a:avLst/>
          </a:prstGeom>
          <a:solidFill>
            <a:srgbClr val="F5E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600"/>
              <a:buFont typeface="Arial"/>
              <a:buNone/>
            </a:pPr>
            <a:endParaRPr sz="16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140" name="Google Shape;140;g10506be2b6b_0_0"/>
          <p:cNvSpPr txBox="1"/>
          <p:nvPr/>
        </p:nvSpPr>
        <p:spPr>
          <a:xfrm>
            <a:off x="788873" y="1492525"/>
            <a:ext cx="12687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89589"/>
              </a:buClr>
              <a:buSzPts val="1600"/>
              <a:buFont typeface="Arial"/>
              <a:buNone/>
            </a:pPr>
            <a:r>
              <a:rPr lang="en-US" sz="1600" b="1" i="0" u="none" strike="noStrike" cap="none">
                <a:solidFill>
                  <a:srgbClr val="6B471B"/>
                </a:solidFill>
                <a:latin typeface="游明朝" panose="02020400000000000000" pitchFamily="18" charset="-128"/>
                <a:ea typeface="游明朝" panose="02020400000000000000" pitchFamily="18" charset="-128"/>
              </a:rPr>
              <a:t>Impression</a:t>
            </a:r>
            <a:endParaRPr sz="1600" b="1">
              <a:solidFill>
                <a:srgbClr val="6B471B"/>
              </a:solidFill>
              <a:latin typeface="游明朝" panose="02020400000000000000" pitchFamily="18" charset="-128"/>
              <a:ea typeface="游明朝" panose="02020400000000000000" pitchFamily="18" charset="-128"/>
            </a:endParaRPr>
          </a:p>
        </p:txBody>
      </p:sp>
      <p:sp>
        <p:nvSpPr>
          <p:cNvPr id="141" name="Google Shape;141;g10506be2b6b_0_0"/>
          <p:cNvSpPr txBox="1"/>
          <p:nvPr/>
        </p:nvSpPr>
        <p:spPr>
          <a:xfrm>
            <a:off x="576925" y="2206781"/>
            <a:ext cx="1692600" cy="738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1443B"/>
              </a:buClr>
              <a:buSzPts val="1600"/>
              <a:buFont typeface="Arial"/>
              <a:buNone/>
            </a:pPr>
            <a:r>
              <a:rPr lang="en-US" i="0" u="none" strike="noStrike" cap="none">
                <a:solidFill>
                  <a:srgbClr val="51443B"/>
                </a:solidFill>
                <a:latin typeface="游明朝" panose="02020400000000000000" pitchFamily="18" charset="-128"/>
                <a:ea typeface="游明朝" panose="02020400000000000000" pitchFamily="18" charset="-128"/>
                <a:cs typeface="M PLUS 1p"/>
                <a:sym typeface="M PLUS 1p"/>
              </a:rPr>
              <a:t>コロナ影響を</a:t>
            </a:r>
            <a:endParaRPr>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600"/>
              <a:buFont typeface="Arial"/>
              <a:buNone/>
            </a:pPr>
            <a:r>
              <a:rPr lang="en-US" i="0" u="none" strike="noStrike" cap="none">
                <a:solidFill>
                  <a:srgbClr val="51443B"/>
                </a:solidFill>
                <a:latin typeface="游明朝" panose="02020400000000000000" pitchFamily="18" charset="-128"/>
                <a:ea typeface="游明朝" panose="02020400000000000000" pitchFamily="18" charset="-128"/>
                <a:cs typeface="M PLUS 1p"/>
                <a:sym typeface="M PLUS 1p"/>
              </a:rPr>
              <a:t>受けずに</a:t>
            </a:r>
            <a:endParaRPr>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600"/>
              <a:buFont typeface="Arial"/>
              <a:buNone/>
            </a:pPr>
            <a:r>
              <a:rPr lang="en-US" i="0" u="none" strike="noStrike" cap="none">
                <a:solidFill>
                  <a:srgbClr val="51443B"/>
                </a:solidFill>
                <a:latin typeface="游明朝" panose="02020400000000000000" pitchFamily="18" charset="-128"/>
                <a:ea typeface="游明朝" panose="02020400000000000000" pitchFamily="18" charset="-128"/>
                <a:cs typeface="M PLUS 1p"/>
                <a:sym typeface="M PLUS 1p"/>
              </a:rPr>
              <a:t>安定したリーチ数</a:t>
            </a:r>
            <a:endParaRPr>
              <a:latin typeface="游明朝" panose="02020400000000000000" pitchFamily="18" charset="-128"/>
              <a:ea typeface="游明朝" panose="02020400000000000000" pitchFamily="18" charset="-128"/>
              <a:cs typeface="M PLUS 1p"/>
              <a:sym typeface="M PLUS 1p"/>
            </a:endParaRPr>
          </a:p>
        </p:txBody>
      </p:sp>
      <p:sp>
        <p:nvSpPr>
          <p:cNvPr id="142" name="Google Shape;142;g10506be2b6b_0_0"/>
          <p:cNvSpPr/>
          <p:nvPr/>
        </p:nvSpPr>
        <p:spPr>
          <a:xfrm>
            <a:off x="3318307" y="1841719"/>
            <a:ext cx="2011800" cy="2011800"/>
          </a:xfrm>
          <a:prstGeom prst="ellipse">
            <a:avLst/>
          </a:prstGeom>
          <a:solidFill>
            <a:srgbClr val="F5E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600"/>
              <a:buFont typeface="Arial"/>
              <a:buNone/>
            </a:pPr>
            <a:endParaRPr sz="16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143" name="Google Shape;143;g10506be2b6b_0_0"/>
          <p:cNvSpPr txBox="1"/>
          <p:nvPr/>
        </p:nvSpPr>
        <p:spPr>
          <a:xfrm>
            <a:off x="3689851" y="1503025"/>
            <a:ext cx="12687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89589"/>
              </a:buClr>
              <a:buSzPts val="1600"/>
              <a:buFont typeface="Arial"/>
              <a:buNone/>
            </a:pPr>
            <a:r>
              <a:rPr lang="en-US" sz="1600" b="1" i="0" u="none" strike="noStrike" cap="none">
                <a:solidFill>
                  <a:srgbClr val="6B471B"/>
                </a:solidFill>
                <a:latin typeface="游明朝" panose="02020400000000000000" pitchFamily="18" charset="-128"/>
                <a:ea typeface="游明朝" panose="02020400000000000000" pitchFamily="18" charset="-128"/>
              </a:rPr>
              <a:t>Frequency</a:t>
            </a:r>
            <a:endParaRPr sz="1600" b="1">
              <a:solidFill>
                <a:srgbClr val="6B471B"/>
              </a:solidFill>
              <a:latin typeface="游明朝" panose="02020400000000000000" pitchFamily="18" charset="-128"/>
              <a:ea typeface="游明朝" panose="02020400000000000000" pitchFamily="18" charset="-128"/>
            </a:endParaRPr>
          </a:p>
        </p:txBody>
      </p:sp>
      <p:sp>
        <p:nvSpPr>
          <p:cNvPr id="144" name="Google Shape;144;g10506be2b6b_0_0"/>
          <p:cNvSpPr txBox="1"/>
          <p:nvPr/>
        </p:nvSpPr>
        <p:spPr>
          <a:xfrm>
            <a:off x="3444312" y="2206781"/>
            <a:ext cx="1759800" cy="738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1443B"/>
              </a:buClr>
              <a:buSzPts val="1600"/>
              <a:buFont typeface="Arial"/>
              <a:buNone/>
            </a:pPr>
            <a:r>
              <a:rPr lang="en-US" i="0" u="none" strike="noStrike" cap="none">
                <a:solidFill>
                  <a:srgbClr val="51443B"/>
                </a:solidFill>
                <a:latin typeface="游明朝" panose="02020400000000000000" pitchFamily="18" charset="-128"/>
                <a:ea typeface="游明朝" panose="02020400000000000000" pitchFamily="18" charset="-128"/>
                <a:cs typeface="M PLUS 1p"/>
                <a:sym typeface="M PLUS 1p"/>
              </a:rPr>
              <a:t>生活動線にあり</a:t>
            </a:r>
            <a:endParaRPr>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600"/>
              <a:buFont typeface="Arial"/>
              <a:buNone/>
            </a:pPr>
            <a:r>
              <a:rPr lang="en-US" i="0" u="none" strike="noStrike" cap="none">
                <a:solidFill>
                  <a:srgbClr val="51443B"/>
                </a:solidFill>
                <a:latin typeface="游明朝" panose="02020400000000000000" pitchFamily="18" charset="-128"/>
                <a:ea typeface="游明朝" panose="02020400000000000000" pitchFamily="18" charset="-128"/>
                <a:cs typeface="M PLUS 1p"/>
                <a:sym typeface="M PLUS 1p"/>
              </a:rPr>
              <a:t>居住者全員に</a:t>
            </a:r>
            <a:endParaRPr>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600"/>
              <a:buFont typeface="Arial"/>
              <a:buNone/>
            </a:pPr>
            <a:r>
              <a:rPr lang="en-US" i="0" u="none" strike="noStrike" cap="none">
                <a:solidFill>
                  <a:srgbClr val="51443B"/>
                </a:solidFill>
                <a:latin typeface="游明朝" panose="02020400000000000000" pitchFamily="18" charset="-128"/>
                <a:ea typeface="游明朝" panose="02020400000000000000" pitchFamily="18" charset="-128"/>
                <a:cs typeface="M PLUS 1p"/>
                <a:sym typeface="M PLUS 1p"/>
              </a:rPr>
              <a:t>繰り返し訴求</a:t>
            </a:r>
            <a:endParaRPr>
              <a:latin typeface="游明朝" panose="02020400000000000000" pitchFamily="18" charset="-128"/>
              <a:ea typeface="游明朝" panose="02020400000000000000" pitchFamily="18" charset="-128"/>
              <a:cs typeface="M PLUS 1p"/>
              <a:sym typeface="M PLUS 1p"/>
            </a:endParaRPr>
          </a:p>
        </p:txBody>
      </p:sp>
      <p:sp>
        <p:nvSpPr>
          <p:cNvPr id="145" name="Google Shape;145;g10506be2b6b_0_0"/>
          <p:cNvSpPr/>
          <p:nvPr/>
        </p:nvSpPr>
        <p:spPr>
          <a:xfrm>
            <a:off x="6219300" y="1831212"/>
            <a:ext cx="2011800" cy="2011800"/>
          </a:xfrm>
          <a:prstGeom prst="ellipse">
            <a:avLst/>
          </a:prstGeom>
          <a:solidFill>
            <a:srgbClr val="F5E8D8"/>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51443B"/>
              </a:buClr>
              <a:buSzPts val="1600"/>
              <a:buFont typeface="Arial"/>
              <a:buNone/>
            </a:pPr>
            <a:endParaRPr sz="16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146" name="Google Shape;146;g10506be2b6b_0_0"/>
          <p:cNvSpPr txBox="1"/>
          <p:nvPr/>
        </p:nvSpPr>
        <p:spPr>
          <a:xfrm>
            <a:off x="6657288" y="1484550"/>
            <a:ext cx="11358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89589"/>
              </a:buClr>
              <a:buSzPts val="1600"/>
              <a:buFont typeface="Arial"/>
              <a:buNone/>
            </a:pPr>
            <a:r>
              <a:rPr lang="en-US" sz="1600" b="1" i="0" u="none" strike="noStrike" cap="none">
                <a:solidFill>
                  <a:srgbClr val="6B471B"/>
                </a:solidFill>
                <a:latin typeface="游明朝" panose="02020400000000000000" pitchFamily="18" charset="-128"/>
                <a:ea typeface="游明朝" panose="02020400000000000000" pitchFamily="18" charset="-128"/>
              </a:rPr>
              <a:t>Targeting</a:t>
            </a:r>
            <a:endParaRPr sz="1600" b="1">
              <a:solidFill>
                <a:srgbClr val="6B471B"/>
              </a:solidFill>
              <a:latin typeface="游明朝" panose="02020400000000000000" pitchFamily="18" charset="-128"/>
              <a:ea typeface="游明朝" panose="02020400000000000000" pitchFamily="18" charset="-128"/>
            </a:endParaRPr>
          </a:p>
        </p:txBody>
      </p:sp>
      <p:sp>
        <p:nvSpPr>
          <p:cNvPr id="147" name="Google Shape;147;g10506be2b6b_0_0"/>
          <p:cNvSpPr txBox="1"/>
          <p:nvPr/>
        </p:nvSpPr>
        <p:spPr>
          <a:xfrm>
            <a:off x="6342738" y="2206781"/>
            <a:ext cx="1764900" cy="738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1443B"/>
              </a:buClr>
              <a:buSzPts val="1600"/>
              <a:buFont typeface="Arial"/>
              <a:buNone/>
            </a:pPr>
            <a:r>
              <a:rPr lang="en-US" i="0" u="none" strike="noStrike" cap="none">
                <a:solidFill>
                  <a:srgbClr val="51443B"/>
                </a:solidFill>
                <a:latin typeface="游明朝" panose="02020400000000000000" pitchFamily="18" charset="-128"/>
                <a:ea typeface="游明朝" panose="02020400000000000000" pitchFamily="18" charset="-128"/>
                <a:cs typeface="M PLUS 1p"/>
                <a:sym typeface="M PLUS 1p"/>
              </a:rPr>
              <a:t>ポスティング不可の</a:t>
            </a:r>
            <a:endParaRPr>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600"/>
              <a:buFont typeface="Arial"/>
              <a:buNone/>
            </a:pPr>
            <a:r>
              <a:rPr lang="en-US" i="0" u="none" strike="noStrike" cap="none">
                <a:solidFill>
                  <a:srgbClr val="51443B"/>
                </a:solidFill>
                <a:latin typeface="游明朝" panose="02020400000000000000" pitchFamily="18" charset="-128"/>
                <a:ea typeface="游明朝" panose="02020400000000000000" pitchFamily="18" charset="-128"/>
                <a:cs typeface="M PLUS 1p"/>
                <a:sym typeface="M PLUS 1p"/>
              </a:rPr>
              <a:t>ハイグレード</a:t>
            </a:r>
            <a:endParaRPr>
              <a:latin typeface="游明朝" panose="02020400000000000000" pitchFamily="18" charset="-128"/>
              <a:ea typeface="游明朝" panose="02020400000000000000" pitchFamily="18" charset="-128"/>
              <a:cs typeface="M PLUS 1p"/>
              <a:sym typeface="M PLUS 1p"/>
            </a:endParaRPr>
          </a:p>
          <a:p>
            <a:pPr marL="0" marR="0" lvl="0" indent="0" algn="ctr" rtl="0">
              <a:lnSpc>
                <a:spcPct val="100000"/>
              </a:lnSpc>
              <a:spcBef>
                <a:spcPts val="0"/>
              </a:spcBef>
              <a:spcAft>
                <a:spcPts val="0"/>
              </a:spcAft>
              <a:buClr>
                <a:srgbClr val="51443B"/>
              </a:buClr>
              <a:buSzPts val="1600"/>
              <a:buFont typeface="Arial"/>
              <a:buNone/>
            </a:pPr>
            <a:r>
              <a:rPr lang="en-US" i="0" u="none" strike="noStrike" cap="none">
                <a:solidFill>
                  <a:srgbClr val="51443B"/>
                </a:solidFill>
                <a:latin typeface="游明朝" panose="02020400000000000000" pitchFamily="18" charset="-128"/>
                <a:ea typeface="游明朝" panose="02020400000000000000" pitchFamily="18" charset="-128"/>
                <a:cs typeface="M PLUS 1p"/>
                <a:sym typeface="M PLUS 1p"/>
              </a:rPr>
              <a:t>マンションにも出稿</a:t>
            </a:r>
            <a:endParaRPr>
              <a:latin typeface="游明朝" panose="02020400000000000000" pitchFamily="18" charset="-128"/>
              <a:ea typeface="游明朝" panose="02020400000000000000" pitchFamily="18" charset="-128"/>
              <a:cs typeface="M PLUS 1p"/>
              <a:sym typeface="M PLUS 1p"/>
            </a:endParaRPr>
          </a:p>
        </p:txBody>
      </p:sp>
      <p:pic>
        <p:nvPicPr>
          <p:cNvPr id="148" name="Google Shape;148;g10506be2b6b_0_0" descr="グラフィックス 60"/>
          <p:cNvPicPr preferRelativeResize="0"/>
          <p:nvPr/>
        </p:nvPicPr>
        <p:blipFill rotWithShape="1">
          <a:blip r:embed="rId3">
            <a:alphaModFix/>
          </a:blip>
          <a:srcRect/>
          <a:stretch/>
        </p:blipFill>
        <p:spPr>
          <a:xfrm>
            <a:off x="7080499" y="3032100"/>
            <a:ext cx="255975" cy="248475"/>
          </a:xfrm>
          <a:prstGeom prst="rect">
            <a:avLst/>
          </a:prstGeom>
          <a:noFill/>
          <a:ln>
            <a:noFill/>
          </a:ln>
        </p:spPr>
      </p:pic>
      <p:pic>
        <p:nvPicPr>
          <p:cNvPr id="149" name="Google Shape;149;g10506be2b6b_0_0" descr="図 2"/>
          <p:cNvPicPr preferRelativeResize="0"/>
          <p:nvPr/>
        </p:nvPicPr>
        <p:blipFill rotWithShape="1">
          <a:blip r:embed="rId4">
            <a:alphaModFix/>
          </a:blip>
          <a:srcRect l="9730" t="28817" r="79593" b="61046"/>
          <a:stretch/>
        </p:blipFill>
        <p:spPr>
          <a:xfrm>
            <a:off x="1130749" y="3179625"/>
            <a:ext cx="584976" cy="496073"/>
          </a:xfrm>
          <a:prstGeom prst="rect">
            <a:avLst/>
          </a:prstGeom>
          <a:noFill/>
          <a:ln>
            <a:noFill/>
          </a:ln>
        </p:spPr>
      </p:pic>
      <p:grpSp>
        <p:nvGrpSpPr>
          <p:cNvPr id="150" name="Google Shape;150;g10506be2b6b_0_0"/>
          <p:cNvGrpSpPr/>
          <p:nvPr/>
        </p:nvGrpSpPr>
        <p:grpSpPr>
          <a:xfrm>
            <a:off x="4003161" y="3180551"/>
            <a:ext cx="584944" cy="494213"/>
            <a:chOff x="7" y="-10"/>
            <a:chExt cx="1004369" cy="899715"/>
          </a:xfrm>
        </p:grpSpPr>
        <p:grpSp>
          <p:nvGrpSpPr>
            <p:cNvPr id="151" name="Google Shape;151;g10506be2b6b_0_0"/>
            <p:cNvGrpSpPr/>
            <p:nvPr/>
          </p:nvGrpSpPr>
          <p:grpSpPr>
            <a:xfrm>
              <a:off x="7" y="-10"/>
              <a:ext cx="1004369" cy="899715"/>
              <a:chOff x="8" y="-9"/>
              <a:chExt cx="1004369" cy="899715"/>
            </a:xfrm>
          </p:grpSpPr>
          <p:sp>
            <p:nvSpPr>
              <p:cNvPr id="152" name="Google Shape;152;g10506be2b6b_0_0"/>
              <p:cNvSpPr/>
              <p:nvPr/>
            </p:nvSpPr>
            <p:spPr>
              <a:xfrm rot="10800000" flipH="1">
                <a:off x="30919" y="-9"/>
                <a:ext cx="973458" cy="427734"/>
              </a:xfrm>
              <a:custGeom>
                <a:avLst/>
                <a:gdLst/>
                <a:ahLst/>
                <a:cxnLst/>
                <a:rect l="l" t="t" r="r" b="b"/>
                <a:pathLst>
                  <a:path w="21600" h="21600" extrusionOk="0">
                    <a:moveTo>
                      <a:pt x="10350" y="21418"/>
                    </a:moveTo>
                    <a:lnTo>
                      <a:pt x="10350" y="21418"/>
                    </a:lnTo>
                    <a:cubicBezTo>
                      <a:pt x="13740" y="20375"/>
                      <a:pt x="16602" y="14971"/>
                      <a:pt x="17773" y="7400"/>
                    </a:cubicBezTo>
                    <a:lnTo>
                      <a:pt x="16319" y="7400"/>
                    </a:lnTo>
                    <a:lnTo>
                      <a:pt x="19514" y="0"/>
                    </a:lnTo>
                    <a:lnTo>
                      <a:pt x="21600" y="7400"/>
                    </a:lnTo>
                    <a:lnTo>
                      <a:pt x="20146" y="7400"/>
                    </a:lnTo>
                    <a:cubicBezTo>
                      <a:pt x="18827" y="15927"/>
                      <a:pt x="15387" y="21600"/>
                      <a:pt x="11537" y="21600"/>
                    </a:cubicBezTo>
                    <a:lnTo>
                      <a:pt x="9164" y="21600"/>
                    </a:lnTo>
                    <a:cubicBezTo>
                      <a:pt x="4103" y="21600"/>
                      <a:pt x="0" y="11929"/>
                      <a:pt x="0" y="0"/>
                    </a:cubicBezTo>
                    <a:lnTo>
                      <a:pt x="2373" y="0"/>
                    </a:lnTo>
                    <a:cubicBezTo>
                      <a:pt x="2373" y="11929"/>
                      <a:pt x="6475" y="21600"/>
                      <a:pt x="11537" y="21600"/>
                    </a:cubicBezTo>
                  </a:path>
                </a:pathLst>
              </a:custGeom>
              <a:noFill/>
              <a:ln w="9525" cap="flat" cmpd="sng">
                <a:solidFill>
                  <a:srgbClr val="67594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游明朝" panose="02020400000000000000" pitchFamily="18" charset="-128"/>
                  <a:ea typeface="游明朝" panose="02020400000000000000" pitchFamily="18" charset="-128"/>
                  <a:sym typeface="Arial"/>
                </a:endParaRPr>
              </a:p>
            </p:txBody>
          </p:sp>
          <p:sp>
            <p:nvSpPr>
              <p:cNvPr id="153" name="Google Shape;153;g10506be2b6b_0_0"/>
              <p:cNvSpPr/>
              <p:nvPr/>
            </p:nvSpPr>
            <p:spPr>
              <a:xfrm flipH="1">
                <a:off x="8" y="471972"/>
                <a:ext cx="973458" cy="427734"/>
              </a:xfrm>
              <a:custGeom>
                <a:avLst/>
                <a:gdLst/>
                <a:ahLst/>
                <a:cxnLst/>
                <a:rect l="l" t="t" r="r" b="b"/>
                <a:pathLst>
                  <a:path w="21600" h="21600" extrusionOk="0">
                    <a:moveTo>
                      <a:pt x="10350" y="21418"/>
                    </a:moveTo>
                    <a:lnTo>
                      <a:pt x="10350" y="21418"/>
                    </a:lnTo>
                    <a:cubicBezTo>
                      <a:pt x="13740" y="20375"/>
                      <a:pt x="16602" y="14971"/>
                      <a:pt x="17773" y="7400"/>
                    </a:cubicBezTo>
                    <a:lnTo>
                      <a:pt x="16319" y="7400"/>
                    </a:lnTo>
                    <a:lnTo>
                      <a:pt x="19514" y="0"/>
                    </a:lnTo>
                    <a:lnTo>
                      <a:pt x="21600" y="7400"/>
                    </a:lnTo>
                    <a:lnTo>
                      <a:pt x="20146" y="7400"/>
                    </a:lnTo>
                    <a:cubicBezTo>
                      <a:pt x="18827" y="15927"/>
                      <a:pt x="15387" y="21600"/>
                      <a:pt x="11537" y="21600"/>
                    </a:cubicBezTo>
                    <a:lnTo>
                      <a:pt x="9164" y="21600"/>
                    </a:lnTo>
                    <a:cubicBezTo>
                      <a:pt x="4103" y="21600"/>
                      <a:pt x="0" y="11929"/>
                      <a:pt x="0" y="0"/>
                    </a:cubicBezTo>
                    <a:lnTo>
                      <a:pt x="2373" y="0"/>
                    </a:lnTo>
                    <a:cubicBezTo>
                      <a:pt x="2373" y="11929"/>
                      <a:pt x="6475" y="21600"/>
                      <a:pt x="11537" y="21600"/>
                    </a:cubicBezTo>
                  </a:path>
                </a:pathLst>
              </a:custGeom>
              <a:noFill/>
              <a:ln w="9525" cap="flat" cmpd="sng">
                <a:solidFill>
                  <a:srgbClr val="67594F"/>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游明朝" panose="02020400000000000000" pitchFamily="18" charset="-128"/>
                  <a:ea typeface="游明朝" panose="02020400000000000000" pitchFamily="18" charset="-128"/>
                  <a:sym typeface="Arial"/>
                </a:endParaRPr>
              </a:p>
            </p:txBody>
          </p:sp>
        </p:grpSp>
        <p:pic>
          <p:nvPicPr>
            <p:cNvPr id="154" name="Google Shape;154;g10506be2b6b_0_0" descr="図 7"/>
            <p:cNvPicPr preferRelativeResize="0"/>
            <p:nvPr/>
          </p:nvPicPr>
          <p:blipFill rotWithShape="1">
            <a:blip r:embed="rId4">
              <a:alphaModFix/>
            </a:blip>
            <a:srcRect l="61355" t="67912" r="26184" b="19299"/>
            <a:stretch/>
          </p:blipFill>
          <p:spPr>
            <a:xfrm>
              <a:off x="176392" y="167447"/>
              <a:ext cx="648063" cy="612024"/>
            </a:xfrm>
            <a:prstGeom prst="rect">
              <a:avLst/>
            </a:prstGeom>
            <a:noFill/>
            <a:ln>
              <a:noFill/>
            </a:ln>
          </p:spPr>
        </p:pic>
      </p:grpSp>
      <p:pic>
        <p:nvPicPr>
          <p:cNvPr id="155" name="Google Shape;155;g10506be2b6b_0_0" descr="図 11"/>
          <p:cNvPicPr preferRelativeResize="0"/>
          <p:nvPr/>
        </p:nvPicPr>
        <p:blipFill rotWithShape="1">
          <a:blip r:embed="rId5">
            <a:alphaModFix/>
          </a:blip>
          <a:srcRect r="85760" b="81036"/>
          <a:stretch/>
        </p:blipFill>
        <p:spPr>
          <a:xfrm>
            <a:off x="7020650" y="3216674"/>
            <a:ext cx="479149" cy="458099"/>
          </a:xfrm>
          <a:prstGeom prst="rect">
            <a:avLst/>
          </a:prstGeom>
          <a:noFill/>
          <a:ln>
            <a:noFill/>
          </a:ln>
        </p:spPr>
      </p:pic>
      <p:pic>
        <p:nvPicPr>
          <p:cNvPr id="156" name="Google Shape;156;g10506be2b6b_0_0" descr="図 15"/>
          <p:cNvPicPr preferRelativeResize="0"/>
          <p:nvPr/>
        </p:nvPicPr>
        <p:blipFill rotWithShape="1">
          <a:blip r:embed="rId6">
            <a:alphaModFix/>
          </a:blip>
          <a:srcRect/>
          <a:stretch/>
        </p:blipFill>
        <p:spPr>
          <a:xfrm>
            <a:off x="2443426" y="5359901"/>
            <a:ext cx="437188" cy="401036"/>
          </a:xfrm>
          <a:prstGeom prst="rect">
            <a:avLst/>
          </a:prstGeom>
          <a:noFill/>
          <a:ln>
            <a:noFill/>
          </a:ln>
        </p:spPr>
      </p:pic>
      <p:grpSp>
        <p:nvGrpSpPr>
          <p:cNvPr id="157" name="Google Shape;157;g10506be2b6b_0_0"/>
          <p:cNvGrpSpPr/>
          <p:nvPr/>
        </p:nvGrpSpPr>
        <p:grpSpPr>
          <a:xfrm>
            <a:off x="2837762" y="5237642"/>
            <a:ext cx="466189" cy="375977"/>
            <a:chOff x="2863728" y="4975802"/>
            <a:chExt cx="510948" cy="412074"/>
          </a:xfrm>
        </p:grpSpPr>
        <p:sp>
          <p:nvSpPr>
            <p:cNvPr id="158" name="Google Shape;158;g10506be2b6b_0_0"/>
            <p:cNvSpPr/>
            <p:nvPr/>
          </p:nvSpPr>
          <p:spPr>
            <a:xfrm>
              <a:off x="2863728" y="4975802"/>
              <a:ext cx="510948" cy="412074"/>
            </a:xfrm>
            <a:custGeom>
              <a:avLst/>
              <a:gdLst/>
              <a:ahLst/>
              <a:cxnLst/>
              <a:rect l="l" t="t" r="r" b="b"/>
              <a:pathLst>
                <a:path w="21600" h="21600" extrusionOk="0">
                  <a:moveTo>
                    <a:pt x="3635" y="0"/>
                  </a:moveTo>
                  <a:lnTo>
                    <a:pt x="21600" y="0"/>
                  </a:lnTo>
                  <a:lnTo>
                    <a:pt x="21600" y="15702"/>
                  </a:lnTo>
                  <a:lnTo>
                    <a:pt x="11120" y="15702"/>
                  </a:lnTo>
                  <a:lnTo>
                    <a:pt x="0" y="21600"/>
                  </a:lnTo>
                  <a:lnTo>
                    <a:pt x="6629" y="15702"/>
                  </a:lnTo>
                  <a:lnTo>
                    <a:pt x="3635" y="15702"/>
                  </a:lnTo>
                  <a:lnTo>
                    <a:pt x="3635" y="9159"/>
                  </a:lnTo>
                  <a:close/>
                </a:path>
              </a:pathLst>
            </a:custGeom>
            <a:noFill/>
            <a:ln w="9525" cap="flat" cmpd="sng">
              <a:solidFill>
                <a:srgbClr val="38474D"/>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游明朝" panose="02020400000000000000" pitchFamily="18" charset="-128"/>
                <a:ea typeface="游明朝" panose="02020400000000000000" pitchFamily="18" charset="-128"/>
                <a:sym typeface="Arial"/>
              </a:endParaRPr>
            </a:p>
          </p:txBody>
        </p:sp>
        <p:pic>
          <p:nvPicPr>
            <p:cNvPr id="159" name="Google Shape;159;g10506be2b6b_0_0" descr="図 17"/>
            <p:cNvPicPr preferRelativeResize="0"/>
            <p:nvPr/>
          </p:nvPicPr>
          <p:blipFill rotWithShape="1">
            <a:blip r:embed="rId7">
              <a:alphaModFix/>
            </a:blip>
            <a:srcRect l="62067" t="47912" r="26390" b="40610"/>
            <a:stretch/>
          </p:blipFill>
          <p:spPr>
            <a:xfrm>
              <a:off x="3008202" y="4975802"/>
              <a:ext cx="303924" cy="270351"/>
            </a:xfrm>
            <a:prstGeom prst="rect">
              <a:avLst/>
            </a:prstGeom>
            <a:noFill/>
            <a:ln>
              <a:noFill/>
            </a:ln>
          </p:spPr>
        </p:pic>
      </p:grpSp>
      <p:grpSp>
        <p:nvGrpSpPr>
          <p:cNvPr id="160" name="Google Shape;160;g10506be2b6b_0_0"/>
          <p:cNvGrpSpPr/>
          <p:nvPr/>
        </p:nvGrpSpPr>
        <p:grpSpPr>
          <a:xfrm>
            <a:off x="5367090" y="5164639"/>
            <a:ext cx="815220" cy="596286"/>
            <a:chOff x="0" y="-1"/>
            <a:chExt cx="1135879" cy="855873"/>
          </a:xfrm>
        </p:grpSpPr>
        <p:pic>
          <p:nvPicPr>
            <p:cNvPr id="161" name="Google Shape;161;g10506be2b6b_0_0" descr="図 19"/>
            <p:cNvPicPr preferRelativeResize="0"/>
            <p:nvPr/>
          </p:nvPicPr>
          <p:blipFill rotWithShape="1">
            <a:blip r:embed="rId4">
              <a:alphaModFix/>
            </a:blip>
            <a:srcRect l="63208" t="27973" r="26928" b="60259"/>
            <a:stretch/>
          </p:blipFill>
          <p:spPr>
            <a:xfrm>
              <a:off x="584974" y="-1"/>
              <a:ext cx="550905" cy="604807"/>
            </a:xfrm>
            <a:prstGeom prst="rect">
              <a:avLst/>
            </a:prstGeom>
            <a:noFill/>
            <a:ln>
              <a:noFill/>
            </a:ln>
          </p:spPr>
        </p:pic>
        <p:pic>
          <p:nvPicPr>
            <p:cNvPr id="162" name="Google Shape;162;g10506be2b6b_0_0" descr="図 57"/>
            <p:cNvPicPr preferRelativeResize="0"/>
            <p:nvPr/>
          </p:nvPicPr>
          <p:blipFill rotWithShape="1">
            <a:blip r:embed="rId4">
              <a:alphaModFix/>
            </a:blip>
            <a:srcRect l="61355" t="67912" r="26184" b="19299"/>
            <a:stretch/>
          </p:blipFill>
          <p:spPr>
            <a:xfrm>
              <a:off x="0" y="184270"/>
              <a:ext cx="711148" cy="671602"/>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4"/>
          <p:cNvSpPr/>
          <p:nvPr/>
        </p:nvSpPr>
        <p:spPr>
          <a:xfrm>
            <a:off x="0" y="1262850"/>
            <a:ext cx="8648400" cy="4987800"/>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9302A"/>
              </a:buClr>
              <a:buSzPts val="1400"/>
              <a:buFont typeface="Arial"/>
              <a:buNone/>
            </a:pPr>
            <a:endParaRPr sz="1400" b="0" i="0" u="none" strike="noStrike" cap="none">
              <a:solidFill>
                <a:srgbClr val="39302A"/>
              </a:solidFill>
              <a:latin typeface="Arial"/>
              <a:ea typeface="Arial"/>
              <a:cs typeface="Arial"/>
              <a:sym typeface="Arial"/>
            </a:endParaRPr>
          </a:p>
        </p:txBody>
      </p:sp>
      <p:sp>
        <p:nvSpPr>
          <p:cNvPr id="168" name="Google Shape;168;p4"/>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Clr>
                <a:srgbClr val="32447F"/>
              </a:buClr>
              <a:buSzPts val="1000"/>
              <a:buFont typeface="Arial"/>
              <a:buNone/>
            </a:pPr>
            <a:fld id="{00000000-1234-1234-1234-123412341234}" type="slidenum">
              <a:rPr lang="en-US">
                <a:solidFill>
                  <a:schemeClr val="lt1"/>
                </a:solidFill>
              </a:rPr>
              <a:t>5</a:t>
            </a:fld>
            <a:endParaRPr sz="1200">
              <a:solidFill>
                <a:schemeClr val="lt1"/>
              </a:solidFill>
            </a:endParaRPr>
          </a:p>
        </p:txBody>
      </p:sp>
      <p:grpSp>
        <p:nvGrpSpPr>
          <p:cNvPr id="169" name="Google Shape;169;p4"/>
          <p:cNvGrpSpPr/>
          <p:nvPr/>
        </p:nvGrpSpPr>
        <p:grpSpPr>
          <a:xfrm>
            <a:off x="0" y="183107"/>
            <a:ext cx="3612600" cy="338700"/>
            <a:chOff x="0" y="235807"/>
            <a:chExt cx="3612600" cy="338700"/>
          </a:xfrm>
        </p:grpSpPr>
        <p:sp>
          <p:nvSpPr>
            <p:cNvPr id="170" name="Google Shape;170;p4"/>
            <p:cNvSpPr txBox="1"/>
            <p:nvPr/>
          </p:nvSpPr>
          <p:spPr>
            <a:xfrm>
              <a:off x="310743" y="235807"/>
              <a:ext cx="24285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dirty="0" err="1">
                  <a:solidFill>
                    <a:srgbClr val="6B471B"/>
                  </a:solidFill>
                  <a:latin typeface="游明朝" panose="02020400000000000000" pitchFamily="18" charset="-128"/>
                  <a:ea typeface="游明朝" panose="02020400000000000000" pitchFamily="18" charset="-128"/>
                  <a:cs typeface="M PLUS 1p Light"/>
                  <a:sym typeface="M PLUS 1p Light"/>
                </a:rPr>
                <a:t>設置場所</a:t>
              </a:r>
              <a:endParaRPr sz="1600" dirty="0">
                <a:solidFill>
                  <a:srgbClr val="6B471B"/>
                </a:solidFill>
                <a:latin typeface="游明朝" panose="02020400000000000000" pitchFamily="18" charset="-128"/>
                <a:ea typeface="游明朝" panose="02020400000000000000" pitchFamily="18" charset="-128"/>
                <a:cs typeface="M PLUS 1p Light"/>
                <a:sym typeface="M PLUS 1p Light"/>
              </a:endParaRPr>
            </a:p>
          </p:txBody>
        </p:sp>
        <p:sp>
          <p:nvSpPr>
            <p:cNvPr id="171" name="Google Shape;171;p4"/>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172" name="Google Shape;172;p4"/>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sp>
        <p:nvSpPr>
          <p:cNvPr id="173" name="Google Shape;173;p4"/>
          <p:cNvSpPr/>
          <p:nvPr/>
        </p:nvSpPr>
        <p:spPr>
          <a:xfrm>
            <a:off x="0" y="828750"/>
            <a:ext cx="6832200" cy="1147200"/>
          </a:xfrm>
          <a:prstGeom prst="rect">
            <a:avLst/>
          </a:prstGeom>
          <a:solidFill>
            <a:srgbClr val="51443B"/>
          </a:solidFill>
          <a:ln>
            <a:noFill/>
          </a:ln>
        </p:spPr>
        <p:txBody>
          <a:bodyPr spcFirstLastPara="1" wrap="square" lIns="45700" tIns="45700" rIns="45700" bIns="45700" anchor="ctr" anchorCtr="0">
            <a:noAutofit/>
          </a:bodyPr>
          <a:lstStyle/>
          <a:p>
            <a:pPr marL="0" lvl="0" indent="0" algn="l" rtl="0">
              <a:spcBef>
                <a:spcPts val="0"/>
              </a:spcBef>
              <a:spcAft>
                <a:spcPts val="0"/>
              </a:spcAft>
              <a:buClr>
                <a:schemeClr val="dk1"/>
              </a:buClr>
              <a:buSzPts val="1100"/>
              <a:buFont typeface="Arial"/>
              <a:buNone/>
            </a:pP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 東京23区を中心に、人気エリアのマンションに展開。</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a:p>
            <a:pPr marL="0" lvl="0" indent="0" algn="l" rtl="0">
              <a:spcBef>
                <a:spcPts val="0"/>
              </a:spcBef>
              <a:spcAft>
                <a:spcPts val="0"/>
              </a:spcAft>
              <a:buClr>
                <a:schemeClr val="dk1"/>
              </a:buClr>
              <a:buSzPts val="1100"/>
              <a:buFont typeface="Arial"/>
              <a:buNone/>
            </a:pP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 </a:t>
            </a: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居住者のマンション内生活動線上、EVホール</a:t>
            </a: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a:p>
            <a:pPr marL="0" lvl="0" indent="0" algn="l" rtl="0">
              <a:spcBef>
                <a:spcPts val="0"/>
              </a:spcBef>
              <a:spcAft>
                <a:spcPts val="0"/>
              </a:spcAft>
              <a:buClr>
                <a:schemeClr val="dk1"/>
              </a:buClr>
              <a:buSzPts val="1100"/>
              <a:buFont typeface="Arial"/>
              <a:buNone/>
            </a:pP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 </a:t>
            </a: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コンシェルジュデスク脇、エントランスホールなどへ設置</a:t>
            </a: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a:t>
            </a:r>
            <a:endParaRPr sz="2000" dirty="0">
              <a:solidFill>
                <a:srgbClr val="51443B"/>
              </a:solidFill>
              <a:latin typeface="游明朝" panose="02020400000000000000" pitchFamily="18" charset="-128"/>
              <a:ea typeface="游明朝" panose="02020400000000000000" pitchFamily="18" charset="-128"/>
            </a:endParaRPr>
          </a:p>
        </p:txBody>
      </p:sp>
      <p:sp>
        <p:nvSpPr>
          <p:cNvPr id="174" name="Google Shape;174;p4"/>
          <p:cNvSpPr txBox="1"/>
          <p:nvPr/>
        </p:nvSpPr>
        <p:spPr>
          <a:xfrm>
            <a:off x="224903" y="2782163"/>
            <a:ext cx="2821200" cy="26322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1443B"/>
              </a:buClr>
              <a:buSzPts val="1000"/>
              <a:buFont typeface="Arial"/>
              <a:buNone/>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■中央区</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ザ・東京タワーズ（ミッドタワー）</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ザ・東京タワーズ（シータワー）</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勝どきザ・タワー</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パークタワー晴海</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ザ・晴海レジデンス</a:t>
            </a:r>
            <a:endParaRPr>
              <a:latin typeface="游明朝" panose="02020400000000000000" pitchFamily="18" charset="-128"/>
              <a:ea typeface="游明朝" panose="02020400000000000000" pitchFamily="18" charset="-128"/>
              <a:cs typeface="M PLUS 1p"/>
              <a:sym typeface="M PLUS 1p"/>
            </a:endParaRPr>
          </a:p>
          <a:p>
            <a:pPr marL="0" marR="0" lvl="0" indent="0" algn="l" rtl="0">
              <a:lnSpc>
                <a:spcPct val="100000"/>
              </a:lnSpc>
              <a:spcBef>
                <a:spcPts val="0"/>
              </a:spcBef>
              <a:spcAft>
                <a:spcPts val="0"/>
              </a:spcAft>
              <a:buClr>
                <a:srgbClr val="51443B"/>
              </a:buClr>
              <a:buSzPts val="1000"/>
              <a:buFont typeface="Arial"/>
              <a:buNone/>
            </a:pPr>
            <a:endParaRPr sz="1000" i="0" u="none" strike="noStrike" cap="none">
              <a:solidFill>
                <a:srgbClr val="51443B"/>
              </a:solidFill>
              <a:latin typeface="游明朝" panose="02020400000000000000" pitchFamily="18" charset="-128"/>
              <a:ea typeface="游明朝" panose="02020400000000000000" pitchFamily="18" charset="-128"/>
              <a:cs typeface="M PLUS 1p"/>
              <a:sym typeface="M PLUS 1p"/>
            </a:endParaRPr>
          </a:p>
          <a:p>
            <a:pPr marL="0" marR="0" lvl="0" indent="0" algn="l" rtl="0">
              <a:lnSpc>
                <a:spcPct val="100000"/>
              </a:lnSpc>
              <a:spcBef>
                <a:spcPts val="0"/>
              </a:spcBef>
              <a:spcAft>
                <a:spcPts val="0"/>
              </a:spcAft>
              <a:buClr>
                <a:srgbClr val="51443B"/>
              </a:buClr>
              <a:buSzPts val="1000"/>
              <a:buFont typeface="Arial"/>
              <a:buNone/>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■港区</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芝浦アイランドケープタワー</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グローバルフロントタワー</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コスモポリス品川</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パークコート赤坂ザ・タワー</a:t>
            </a:r>
            <a:endParaRPr>
              <a:latin typeface="游明朝" panose="02020400000000000000" pitchFamily="18" charset="-128"/>
              <a:ea typeface="游明朝" panose="02020400000000000000" pitchFamily="18" charset="-128"/>
              <a:cs typeface="M PLUS 1p"/>
              <a:sym typeface="M PLUS 1p"/>
            </a:endParaRPr>
          </a:p>
        </p:txBody>
      </p:sp>
      <p:sp>
        <p:nvSpPr>
          <p:cNvPr id="175" name="Google Shape;175;p4"/>
          <p:cNvSpPr txBox="1"/>
          <p:nvPr/>
        </p:nvSpPr>
        <p:spPr>
          <a:xfrm>
            <a:off x="2616206" y="2782163"/>
            <a:ext cx="2713500" cy="3093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1443B"/>
              </a:buClr>
              <a:buSzPts val="1000"/>
              <a:buFont typeface="Arial"/>
              <a:buNone/>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■品川区・目黒区</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品川シーサイドレジデンス</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オアーゼ品川レジデンス</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プライムメゾン白金台タワー</a:t>
            </a:r>
            <a:endParaRPr>
              <a:latin typeface="游明朝" panose="02020400000000000000" pitchFamily="18" charset="-128"/>
              <a:ea typeface="游明朝" panose="02020400000000000000" pitchFamily="18" charset="-128"/>
              <a:cs typeface="M PLUS 1p"/>
              <a:sym typeface="M PLUS 1p"/>
            </a:endParaRPr>
          </a:p>
          <a:p>
            <a:pPr marL="285750" marR="0" lvl="0" indent="-222250" algn="l" rtl="0">
              <a:lnSpc>
                <a:spcPct val="100000"/>
              </a:lnSpc>
              <a:spcBef>
                <a:spcPts val="0"/>
              </a:spcBef>
              <a:spcAft>
                <a:spcPts val="0"/>
              </a:spcAft>
              <a:buClr>
                <a:srgbClr val="51443B"/>
              </a:buClr>
              <a:buSzPts val="1000"/>
              <a:buFont typeface="Arial"/>
              <a:buNone/>
            </a:pPr>
            <a:endParaRPr sz="1000" i="0" u="none" strike="noStrike" cap="none">
              <a:solidFill>
                <a:srgbClr val="51443B"/>
              </a:solidFill>
              <a:latin typeface="游明朝" panose="02020400000000000000" pitchFamily="18" charset="-128"/>
              <a:ea typeface="游明朝" panose="02020400000000000000" pitchFamily="18" charset="-128"/>
              <a:cs typeface="M PLUS 1p"/>
              <a:sym typeface="M PLUS 1p"/>
            </a:endParaRPr>
          </a:p>
          <a:p>
            <a:pPr marL="0" marR="0" lvl="0" indent="0" algn="l" rtl="0">
              <a:lnSpc>
                <a:spcPct val="100000"/>
              </a:lnSpc>
              <a:spcBef>
                <a:spcPts val="0"/>
              </a:spcBef>
              <a:spcAft>
                <a:spcPts val="0"/>
              </a:spcAft>
              <a:buClr>
                <a:srgbClr val="51443B"/>
              </a:buClr>
              <a:buSzPts val="1000"/>
              <a:buFont typeface="Arial"/>
              <a:buNone/>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■その他</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ザ・パークハウス西新宿タワー60</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東京サーハウス</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レジディアタワー上池袋</a:t>
            </a:r>
            <a:b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b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（タワー棟）</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パークシティー武蔵小杉  ステーションフォレストタワー</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パシフィックロイヤルコート</a:t>
            </a:r>
            <a:b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b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みなとみらいアーバンタワー</a:t>
            </a:r>
            <a:endParaRPr>
              <a:latin typeface="游明朝" panose="02020400000000000000" pitchFamily="18" charset="-128"/>
              <a:ea typeface="游明朝" panose="02020400000000000000" pitchFamily="18" charset="-128"/>
              <a:cs typeface="M PLUS 1p"/>
              <a:sym typeface="M PLUS 1p"/>
            </a:endParaRPr>
          </a:p>
          <a:p>
            <a:pPr marL="179387" marR="0" lvl="0" indent="-179387" algn="l" rtl="0">
              <a:lnSpc>
                <a:spcPct val="100000"/>
              </a:lnSpc>
              <a:spcBef>
                <a:spcPts val="600"/>
              </a:spcBef>
              <a:spcAft>
                <a:spcPts val="0"/>
              </a:spcAft>
              <a:buClr>
                <a:srgbClr val="51443B"/>
              </a:buClr>
              <a:buSzPts val="1000"/>
              <a:buFont typeface="M PLUS 1p"/>
              <a:buChar char="•"/>
            </a:pPr>
            <a:r>
              <a:rPr lang="en-US" sz="1000" i="0" u="none" strike="noStrike" cap="none">
                <a:solidFill>
                  <a:srgbClr val="51443B"/>
                </a:solidFill>
                <a:latin typeface="游明朝" panose="02020400000000000000" pitchFamily="18" charset="-128"/>
                <a:ea typeface="游明朝" panose="02020400000000000000" pitchFamily="18" charset="-128"/>
                <a:cs typeface="M PLUS 1p"/>
                <a:sym typeface="M PLUS 1p"/>
              </a:rPr>
              <a:t>シティタワー武蔵小杉</a:t>
            </a:r>
            <a:endParaRPr>
              <a:latin typeface="游明朝" panose="02020400000000000000" pitchFamily="18" charset="-128"/>
              <a:ea typeface="游明朝" panose="02020400000000000000" pitchFamily="18" charset="-128"/>
              <a:cs typeface="M PLUS 1p"/>
              <a:sym typeface="M PLUS 1p"/>
            </a:endParaRPr>
          </a:p>
        </p:txBody>
      </p:sp>
      <p:sp>
        <p:nvSpPr>
          <p:cNvPr id="176" name="Google Shape;176;p4"/>
          <p:cNvSpPr txBox="1"/>
          <p:nvPr/>
        </p:nvSpPr>
        <p:spPr>
          <a:xfrm>
            <a:off x="224902" y="2384415"/>
            <a:ext cx="4650000" cy="3387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1443B"/>
              </a:buClr>
              <a:buSzPts val="1600"/>
              <a:buFont typeface="Arial"/>
              <a:buNone/>
            </a:pPr>
            <a:r>
              <a:rPr lang="en-US" sz="1600" b="1" i="0" u="none" strike="noStrike" cap="none">
                <a:solidFill>
                  <a:srgbClr val="51443B"/>
                </a:solidFill>
                <a:latin typeface="游明朝" panose="02020400000000000000" pitchFamily="18" charset="-128"/>
                <a:ea typeface="游明朝" panose="02020400000000000000" pitchFamily="18" charset="-128"/>
                <a:cs typeface="M PLUS 1p"/>
                <a:sym typeface="M PLUS 1p"/>
              </a:rPr>
              <a:t>サイネージ設置マンションリスト（一部抜粋）</a:t>
            </a:r>
            <a:endParaRPr b="1">
              <a:latin typeface="游明朝" panose="02020400000000000000" pitchFamily="18" charset="-128"/>
              <a:ea typeface="游明朝" panose="02020400000000000000" pitchFamily="18" charset="-128"/>
              <a:cs typeface="M PLUS 1p"/>
              <a:sym typeface="M PLUS 1p"/>
            </a:endParaRPr>
          </a:p>
        </p:txBody>
      </p:sp>
      <p:pic>
        <p:nvPicPr>
          <p:cNvPr id="177" name="Google Shape;177;p4"/>
          <p:cNvPicPr preferRelativeResize="0"/>
          <p:nvPr/>
        </p:nvPicPr>
        <p:blipFill rotWithShape="1">
          <a:blip r:embed="rId3">
            <a:alphaModFix/>
          </a:blip>
          <a:srcRect l="8349" t="4170" b="4170"/>
          <a:stretch/>
        </p:blipFill>
        <p:spPr>
          <a:xfrm>
            <a:off x="5527025" y="2308225"/>
            <a:ext cx="2605327" cy="1736601"/>
          </a:xfrm>
          <a:prstGeom prst="rect">
            <a:avLst/>
          </a:prstGeom>
          <a:noFill/>
          <a:ln>
            <a:noFill/>
          </a:ln>
        </p:spPr>
      </p:pic>
      <p:pic>
        <p:nvPicPr>
          <p:cNvPr id="178" name="Google Shape;178;p4"/>
          <p:cNvPicPr preferRelativeResize="0"/>
          <p:nvPr/>
        </p:nvPicPr>
        <p:blipFill rotWithShape="1">
          <a:blip r:embed="rId4">
            <a:alphaModFix/>
          </a:blip>
          <a:srcRect/>
          <a:stretch/>
        </p:blipFill>
        <p:spPr>
          <a:xfrm>
            <a:off x="5527025" y="4044825"/>
            <a:ext cx="2605327" cy="1736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g10204dfd8bb_2_134"/>
          <p:cNvPicPr preferRelativeResize="0"/>
          <p:nvPr/>
        </p:nvPicPr>
        <p:blipFill rotWithShape="1">
          <a:blip r:embed="rId3">
            <a:alphaModFix/>
          </a:blip>
          <a:srcRect t="3566" b="3566"/>
          <a:stretch/>
        </p:blipFill>
        <p:spPr>
          <a:xfrm>
            <a:off x="-2375" y="896325"/>
            <a:ext cx="8648402" cy="5353093"/>
          </a:xfrm>
          <a:prstGeom prst="rect">
            <a:avLst/>
          </a:prstGeom>
          <a:noFill/>
          <a:ln>
            <a:noFill/>
          </a:ln>
        </p:spPr>
      </p:pic>
      <p:sp>
        <p:nvSpPr>
          <p:cNvPr id="184" name="Google Shape;184;g10204dfd8bb_2_134"/>
          <p:cNvSpPr/>
          <p:nvPr/>
        </p:nvSpPr>
        <p:spPr>
          <a:xfrm>
            <a:off x="0" y="896325"/>
            <a:ext cx="8648400" cy="5354400"/>
          </a:xfrm>
          <a:prstGeom prst="rect">
            <a:avLst/>
          </a:prstGeom>
          <a:solidFill>
            <a:srgbClr val="51443B">
              <a:alpha val="661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9302A"/>
              </a:buClr>
              <a:buSzPts val="1400"/>
              <a:buFont typeface="Arial"/>
              <a:buNone/>
            </a:pPr>
            <a:endParaRPr sz="1400" b="0" i="0" u="none" strike="noStrike" cap="none">
              <a:solidFill>
                <a:srgbClr val="4F3434"/>
              </a:solidFill>
              <a:latin typeface="Arial"/>
              <a:ea typeface="Arial"/>
              <a:cs typeface="Arial"/>
              <a:sym typeface="Arial"/>
            </a:endParaRPr>
          </a:p>
        </p:txBody>
      </p:sp>
      <p:sp>
        <p:nvSpPr>
          <p:cNvPr id="185" name="Google Shape;185;g10204dfd8bb_2_134"/>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a:solidFill>
                  <a:schemeClr val="lt1"/>
                </a:solidFill>
              </a:rPr>
              <a:t>6</a:t>
            </a:fld>
            <a:endParaRPr sz="1200">
              <a:solidFill>
                <a:schemeClr val="lt1"/>
              </a:solidFill>
            </a:endParaRPr>
          </a:p>
        </p:txBody>
      </p:sp>
      <p:grpSp>
        <p:nvGrpSpPr>
          <p:cNvPr id="186" name="Google Shape;186;g10204dfd8bb_2_134"/>
          <p:cNvGrpSpPr/>
          <p:nvPr/>
        </p:nvGrpSpPr>
        <p:grpSpPr>
          <a:xfrm>
            <a:off x="0" y="183107"/>
            <a:ext cx="3612600" cy="338700"/>
            <a:chOff x="0" y="235807"/>
            <a:chExt cx="3612600" cy="338700"/>
          </a:xfrm>
        </p:grpSpPr>
        <p:sp>
          <p:nvSpPr>
            <p:cNvPr id="187" name="Google Shape;187;g10204dfd8bb_2_134"/>
            <p:cNvSpPr txBox="1"/>
            <p:nvPr/>
          </p:nvSpPr>
          <p:spPr>
            <a:xfrm>
              <a:off x="310743" y="235807"/>
              <a:ext cx="24285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a:solidFill>
                    <a:srgbClr val="6B471B"/>
                  </a:solidFill>
                  <a:latin typeface="游明朝" panose="02020400000000000000" pitchFamily="18" charset="-128"/>
                  <a:ea typeface="游明朝" panose="02020400000000000000" pitchFamily="18" charset="-128"/>
                  <a:cs typeface="M PLUS 1p Light"/>
                  <a:sym typeface="M PLUS 1p Light"/>
                </a:rPr>
                <a:t>設置マンションリスト</a:t>
              </a:r>
              <a:endParaRPr sz="1600">
                <a:solidFill>
                  <a:srgbClr val="6B471B"/>
                </a:solidFill>
                <a:latin typeface="游明朝" panose="02020400000000000000" pitchFamily="18" charset="-128"/>
                <a:ea typeface="游明朝" panose="02020400000000000000" pitchFamily="18" charset="-128"/>
                <a:cs typeface="M PLUS 1p Light"/>
                <a:sym typeface="M PLUS 1p Light"/>
              </a:endParaRPr>
            </a:p>
          </p:txBody>
        </p:sp>
        <p:sp>
          <p:nvSpPr>
            <p:cNvPr id="188" name="Google Shape;188;g10204dfd8bb_2_134"/>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189" name="Google Shape;189;g10204dfd8bb_2_134"/>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grpSp>
        <p:nvGrpSpPr>
          <p:cNvPr id="190" name="Google Shape;190;g10204dfd8bb_2_134"/>
          <p:cNvGrpSpPr/>
          <p:nvPr/>
        </p:nvGrpSpPr>
        <p:grpSpPr>
          <a:xfrm>
            <a:off x="255298" y="1035103"/>
            <a:ext cx="8137813" cy="5171700"/>
            <a:chOff x="391609" y="47625"/>
            <a:chExt cx="8137813" cy="5171700"/>
          </a:xfrm>
        </p:grpSpPr>
        <p:sp>
          <p:nvSpPr>
            <p:cNvPr id="191" name="Google Shape;191;g10204dfd8bb_2_134"/>
            <p:cNvSpPr txBox="1"/>
            <p:nvPr/>
          </p:nvSpPr>
          <p:spPr>
            <a:xfrm>
              <a:off x="391609" y="47625"/>
              <a:ext cx="1554900" cy="4950300"/>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ザ・東京タワーズ（ミッドタワー）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ザ・東京タワーズ（シータワー）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勝どきザ・タワー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パークタワー晴海</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晴海テラス</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ザ・晴海レジデンス</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KDX大伝馬レジデンス</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ザ・パークハビオ日本橋箱崎町</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KDXレジデンス日本橋水天宮</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KDXレジデンス日本橋箱崎</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レジディア三越前</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レジディア日本橋馬喰町</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レジディア月島Ⅱ</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We Will八丁堀</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レジディア銀座東</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プライムメゾン銀座イースト</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エスティメゾン銀座</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コスモポリス品川</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パークコート赤坂ザ・タワー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グローバルフロントタワー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芝浦アイランドケープタワー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AQUACITY　芝浦</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アルブル高輪</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KDXレジデンス白金I</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KDXレジデンス白金II</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KDXレジデンス南麻布</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KDXレジデンス芝公園</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KDXレジデンス麻布イースト</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KDXレジデンス西麻布</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レジディアタワー麻布十番</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アーバンパーク麻布十番</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レジディア西麻布</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クリオ三田ラ・モード</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レキシントンスクエア白金高輪</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セントラルクリブ六本木1</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セントラルクリブ六本木2</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セントラルクリブ六本木3</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六本木エムケイアートレジデンス</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ホワイトタワー浜松町</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JUN HANABI</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レジデンス白金コローレ</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レジデンス白金パークフロント</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Wat's白金</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プライムメゾン白金高輪</a:t>
              </a:r>
              <a:endParaRPr sz="600">
                <a:solidFill>
                  <a:schemeClr val="lt1"/>
                </a:solidFill>
              </a:endParaRPr>
            </a:p>
          </p:txBody>
        </p:sp>
        <p:sp>
          <p:nvSpPr>
            <p:cNvPr id="192" name="Google Shape;192;g10204dfd8bb_2_134"/>
            <p:cNvSpPr txBox="1"/>
            <p:nvPr/>
          </p:nvSpPr>
          <p:spPr>
            <a:xfrm>
              <a:off x="1910859" y="47625"/>
              <a:ext cx="1554900" cy="5171700"/>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アーバンフラッツ芝浦</a:t>
              </a:r>
              <a:br>
                <a:rPr lang="en-US" sz="600" b="0" i="0" u="none" strike="noStrike" cap="none" dirty="0">
                  <a:solidFill>
                    <a:schemeClr val="lt1"/>
                  </a:solidFill>
                  <a:latin typeface="Arial"/>
                  <a:ea typeface="Arial"/>
                  <a:cs typeface="Arial"/>
                  <a:sym typeface="Arial"/>
                </a:rPr>
              </a:br>
              <a:r>
                <a:rPr lang="en-US" sz="600" b="0" i="0" u="none" strike="noStrike" cap="none" dirty="0">
                  <a:solidFill>
                    <a:schemeClr val="lt1"/>
                  </a:solidFill>
                  <a:latin typeface="Arial"/>
                  <a:ea typeface="Arial"/>
                  <a:cs typeface="Arial"/>
                  <a:sym typeface="Arial"/>
                </a:rPr>
                <a:t>　（</a:t>
              </a:r>
              <a:r>
                <a:rPr lang="en-US" sz="600" b="0" i="0" u="none" strike="noStrike" cap="none" dirty="0" err="1">
                  <a:solidFill>
                    <a:schemeClr val="lt1"/>
                  </a:solidFill>
                  <a:latin typeface="Arial"/>
                  <a:ea typeface="Arial"/>
                  <a:cs typeface="Arial"/>
                  <a:sym typeface="Arial"/>
                </a:rPr>
                <a:t>エスティメゾン芝浦</a:t>
              </a:r>
              <a:r>
                <a:rPr lang="en-US" sz="600" b="0" i="0" u="none" strike="noStrike" cap="none" dirty="0">
                  <a:solidFill>
                    <a:schemeClr val="lt1"/>
                  </a:solidFill>
                  <a:latin typeface="Arial"/>
                  <a:ea typeface="Arial"/>
                  <a:cs typeface="Arial"/>
                  <a:sym typeface="Arial"/>
                </a:rPr>
                <a:t>）</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エスティメゾン麻布永坂</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コンフォリア田町</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ディームス麻布狸穴町</a:t>
              </a:r>
              <a:br>
                <a:rPr lang="en-US" sz="600" b="0" i="0" u="none" strike="noStrike" cap="none" dirty="0">
                  <a:solidFill>
                    <a:schemeClr val="lt1"/>
                  </a:solidFill>
                  <a:latin typeface="Arial"/>
                  <a:ea typeface="Arial"/>
                  <a:cs typeface="Arial"/>
                  <a:sym typeface="Arial"/>
                </a:rPr>
              </a:br>
              <a:r>
                <a:rPr lang="en-US" sz="600" b="0" i="0" u="none" strike="noStrike" cap="none" dirty="0">
                  <a:solidFill>
                    <a:schemeClr val="lt1"/>
                  </a:solidFill>
                  <a:latin typeface="Arial"/>
                  <a:ea typeface="Arial"/>
                  <a:cs typeface="Arial"/>
                  <a:sym typeface="Arial"/>
                </a:rPr>
                <a:t>　（</a:t>
              </a:r>
              <a:r>
                <a:rPr lang="en-US" sz="600" b="0" i="0" u="none" strike="noStrike" cap="none" dirty="0" err="1">
                  <a:solidFill>
                    <a:schemeClr val="lt1"/>
                  </a:solidFill>
                  <a:latin typeface="Arial"/>
                  <a:ea typeface="Arial"/>
                  <a:cs typeface="Arial"/>
                  <a:sym typeface="Arial"/>
                </a:rPr>
                <a:t>パークハビオ麻布狸穴町</a:t>
              </a:r>
              <a:r>
                <a:rPr lang="en-US" sz="600" b="0" i="0" u="none" strike="noStrike" cap="none" dirty="0">
                  <a:solidFill>
                    <a:schemeClr val="lt1"/>
                  </a:solidFill>
                  <a:latin typeface="Arial"/>
                  <a:ea typeface="Arial"/>
                  <a:cs typeface="Arial"/>
                  <a:sym typeface="Arial"/>
                </a:rPr>
                <a:t>）</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パークハビオ赤坂タワ</a:t>
              </a:r>
              <a:r>
                <a:rPr lang="en-US" sz="600" b="0" i="0" u="none" strike="noStrike" cap="none" dirty="0">
                  <a:solidFill>
                    <a:schemeClr val="lt1"/>
                  </a:solidFill>
                  <a:latin typeface="Arial"/>
                  <a:ea typeface="Arial"/>
                  <a:cs typeface="Arial"/>
                  <a:sym typeface="Arial"/>
                </a:rPr>
                <a:t>ー</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赤坂氷川町レジデンス</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レジディア虎ノ門</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レジディアタワー乃木坂</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シティカレント南青山</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パークアクシス西麻布ステージ</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パークアクシス麻布仙台坂</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ＭＦＰＲコート赤坂見附</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パークアクシス赤坂見附</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KDXレジデンス半蔵門</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スペーシア秋葉原</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パークハビオ飯田橋</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レジディア九段下</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a:solidFill>
                    <a:schemeClr val="lt1"/>
                  </a:solidFill>
                  <a:latin typeface="Arial"/>
                  <a:ea typeface="Arial"/>
                  <a:cs typeface="Arial"/>
                  <a:sym typeface="Arial"/>
                </a:rPr>
                <a:t>CITY </a:t>
              </a:r>
              <a:r>
                <a:rPr lang="en-US" sz="600" b="0" i="0" u="none" strike="noStrike" cap="none" dirty="0" err="1">
                  <a:solidFill>
                    <a:schemeClr val="lt1"/>
                  </a:solidFill>
                  <a:latin typeface="Arial"/>
                  <a:ea typeface="Arial"/>
                  <a:cs typeface="Arial"/>
                  <a:sym typeface="Arial"/>
                </a:rPr>
                <a:t>CURRENT大手町</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レジディア水道橋</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フォレシティ秋葉原</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KDX代官山レジデンス</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KDXレジデンス西原</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KDXレジデンス恵比寿</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プライムメゾン恵比寿</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エスティメゾン笹塚</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プライムメゾン渋谷</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パークハビオ渋谷本町レジデンス</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コンフォリア笹塚</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コンフォリア原宿</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コンフォリア北参道</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パークハビオ恵比寿</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レジディア広尾Ⅱ</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レジディア恵比寿Ⅱ</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パークアクシス代官山</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ＭＦＰＲ代々木タワ</a:t>
              </a:r>
              <a:r>
                <a:rPr lang="en-US" sz="600" b="0" i="0" u="none" strike="noStrike" cap="none" dirty="0">
                  <a:solidFill>
                    <a:schemeClr val="lt1"/>
                  </a:solidFill>
                  <a:latin typeface="Arial"/>
                  <a:ea typeface="Arial"/>
                  <a:cs typeface="Arial"/>
                  <a:sym typeface="Arial"/>
                </a:rPr>
                <a:t>ー</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Dクラウディアイヴァン初台</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フォレシティ富ヶ谷</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ビーコンタワーレジデンス</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ザ・豊洲タワ</a:t>
              </a:r>
              <a:r>
                <a:rPr lang="en-US" sz="600" b="0" i="0" u="none" strike="noStrike" cap="none" dirty="0">
                  <a:solidFill>
                    <a:schemeClr val="lt1"/>
                  </a:solidFill>
                  <a:latin typeface="Arial"/>
                  <a:ea typeface="Arial"/>
                  <a:cs typeface="Arial"/>
                  <a:sym typeface="Arial"/>
                </a:rPr>
                <a:t>ー</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オリゾンマーレ</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ＵＵＲコート錦糸町</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アーデン清澄白河</a:t>
              </a:r>
              <a:endParaRPr sz="600" dirty="0">
                <a:solidFill>
                  <a:schemeClr val="lt1"/>
                </a:solidFill>
              </a:endParaRPr>
            </a:p>
            <a:p>
              <a:pPr marL="0" marR="0" lvl="0" indent="0" algn="l" rtl="0">
                <a:lnSpc>
                  <a:spcPct val="120000"/>
                </a:lnSpc>
                <a:spcBef>
                  <a:spcPts val="0"/>
                </a:spcBef>
                <a:spcAft>
                  <a:spcPts val="0"/>
                </a:spcAft>
                <a:buNone/>
              </a:pPr>
              <a:r>
                <a:rPr lang="en-US" sz="600" b="0" i="0" u="none" strike="noStrike" cap="none" dirty="0" err="1">
                  <a:solidFill>
                    <a:schemeClr val="lt1"/>
                  </a:solidFill>
                  <a:latin typeface="Arial"/>
                  <a:ea typeface="Arial"/>
                  <a:cs typeface="Arial"/>
                  <a:sym typeface="Arial"/>
                </a:rPr>
                <a:t>エコロジー東陽町プロセンチュリ</a:t>
              </a:r>
              <a:r>
                <a:rPr lang="en-US" sz="600" b="0" i="0" u="none" strike="noStrike" cap="none" dirty="0">
                  <a:solidFill>
                    <a:schemeClr val="lt1"/>
                  </a:solidFill>
                  <a:latin typeface="Arial"/>
                  <a:ea typeface="Arial"/>
                  <a:cs typeface="Arial"/>
                  <a:sym typeface="Arial"/>
                </a:rPr>
                <a:t>ー</a:t>
              </a:r>
              <a:endParaRPr sz="600" dirty="0">
                <a:solidFill>
                  <a:schemeClr val="lt1"/>
                </a:solidFill>
              </a:endParaRPr>
            </a:p>
          </p:txBody>
        </p:sp>
        <p:sp>
          <p:nvSpPr>
            <p:cNvPr id="193" name="Google Shape;193;g10204dfd8bb_2_134"/>
            <p:cNvSpPr txBox="1"/>
            <p:nvPr/>
          </p:nvSpPr>
          <p:spPr>
            <a:xfrm>
              <a:off x="3526085" y="47625"/>
              <a:ext cx="1554900" cy="5061000"/>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エスティメゾン大島</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コンフォリア豊洲</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コンフォリア亀戸サウス</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シティタワー有明</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ブリリア有明スカイタワー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パークハビオ門前仲町</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KDXレジデンス豊洲</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ＭＦＰＲコート木場公園</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ロイヤルパークス豊洲</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コスモザ・キャナル東京イースト</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レジデントプレイス西葛西</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アクラス</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ザ・パークハウス西新宿タワー60</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ザ・パークハビオ新宿</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KDXレジデンス東新宿</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Dマークス西新宿タワー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KDXレジデンス西新宿</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プライムメゾン市谷山伏町</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エスティメゾン東新宿</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コンフォリア新宿イーストサイドタワー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レジディア市ヶ谷</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ザ・パークハビオ早稲田</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河田町ガーデン／クラブフロア</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河田町ガーデン／1号棟</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河田町ガーデン／2号棟</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CONTRAL nakameguro</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　/コントラル中目黒</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KDXレジデンス自由が丘</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レジディア祐天寺</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レジディアタワー中目黒</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ザ・パークハビオ目黒</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ＭＦＰＲ目黒タワー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ルーブル目黒不動前</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品川シーサイドレジデンス</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KDXレジデンス戸越</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KDXレジデンス品川シーサイド</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レジディア島津山</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ベルファース目黒</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エスティメゾン品川シーサイドⅠ</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エスティメゾン品川シーサイドⅡ</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エスティメゾン品川シーサイドⅢ</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エスティメゾン東品川</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エスティメゾン大井仙台坂</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コンフォリア目黒長者丸</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プライムメゾン白金台タワー</a:t>
              </a:r>
              <a:endParaRPr sz="600">
                <a:solidFill>
                  <a:schemeClr val="lt1"/>
                </a:solidFill>
              </a:endParaRPr>
            </a:p>
          </p:txBody>
        </p:sp>
        <p:sp>
          <p:nvSpPr>
            <p:cNvPr id="194" name="Google Shape;194;g10204dfd8bb_2_134"/>
            <p:cNvSpPr txBox="1"/>
            <p:nvPr/>
          </p:nvSpPr>
          <p:spPr>
            <a:xfrm>
              <a:off x="5198496" y="47625"/>
              <a:ext cx="1715700" cy="5061000"/>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ザ・パークハビオ品川戸越</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レジディア東品川</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オアーゼ品川レジデンス</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ベルファース三宿</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エスティメゾン代沢</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コンフォリア駒場</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レジディア三軒茶屋</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ザ・パークハビオ三軒茶屋テラス</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ベルファース本郷弓町</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コンフォリア文京春日</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ベルファース東十条</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コンフォリア滝野川</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ロイヤルパークスリバーサイド</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グリーンフォレストパークアリーナ</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ロイヤルパークス西新井</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ロイヤルパークスシーサー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エスティメゾン秋葉原</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コンフォリア浅草橋</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パークハビオ秋葉原</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パークハビオ秋葉原エスト</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ザ・パークハビオ上野レジデンス</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ザ・パークハビオ上野御徒町</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レジディア上野御徒町</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パークアクシス元浅草ステージ</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レジディア杉並方南町</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東京サーハウス</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ＴＫ田園調布レディースフラッツ</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ベルファース蒲田</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コンフォリア西蒲田</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フォレシティ新蒲田</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KDXレジデンス大山</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ヒルトップスクエアー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パークスクエア成増</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THE ITABASHIテラス</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シティテラス加賀</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レジディアタワー上池袋（タワー棟）</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レジディアタワー上池袋（パーク棟）</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ba apartment</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レジディア目白</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ウエストパークタワー池袋</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コンフォリア東池袋WEST</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ザ・パークハビオ巣鴨</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ロイヤルパークス若葉台</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シティテラス昭島</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レジディア板橋</a:t>
              </a:r>
              <a:endParaRPr sz="600">
                <a:solidFill>
                  <a:schemeClr val="lt1"/>
                </a:solidFill>
              </a:endParaRPr>
            </a:p>
          </p:txBody>
        </p:sp>
        <p:sp>
          <p:nvSpPr>
            <p:cNvPr id="195" name="Google Shape;195;g10204dfd8bb_2_134"/>
            <p:cNvSpPr txBox="1"/>
            <p:nvPr/>
          </p:nvSpPr>
          <p:spPr>
            <a:xfrm>
              <a:off x="6813722" y="47625"/>
              <a:ext cx="1715700" cy="5061000"/>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ロイヤルパークス花小金井</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プライズ・ヒル</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ザ・パークハウス横浜新子安ガーデン</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パークコート山下公園</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パシフィックロイヤルコート</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　みなとみらいオーシャンタワー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パシフィックロイヤルコート</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　みなとみらいアーバンタワー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ロイヤルタワー横濱鶴見</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レジデンス・ザ・武蔵小杉  </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リエトコート武蔵小杉 ザ・クラッシィタワー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パークシティー武蔵小杉 ミッドスカイタワー　　　　　　　　　</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パークシティ武蔵小杉 ザ ガーデン</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　タワーズ イースト</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ブリリア武蔵小杉</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リエトコート武蔵小杉 イーストタワー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プラウドタワー武蔵小杉</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シティタワー武蔵小杉</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パークシティ武蔵小杉</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　ザ ガーデン タワーズ ウエスト</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THE KOSUGI TOWER</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パークシティー武蔵小杉 </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　ステーションフォレストタワー　　　</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パークシティ武蔵小杉</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　ザグランドウイングタワー</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Kosugi 3rd Avenue The Residence</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ザ・タワー&amp;パークス田園都市溝の口</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ベリスタ溝の口</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レイディアントシティ向ヶ丘遊園</a:t>
              </a:r>
              <a:br>
                <a:rPr lang="en-US" sz="600" b="0" i="0" u="none" strike="noStrike" cap="none">
                  <a:solidFill>
                    <a:schemeClr val="lt1"/>
                  </a:solidFill>
                  <a:latin typeface="Arial"/>
                  <a:ea typeface="Arial"/>
                  <a:cs typeface="Arial"/>
                  <a:sym typeface="Arial"/>
                </a:rPr>
              </a:br>
              <a:r>
                <a:rPr lang="en-US" sz="600" b="0" i="0" u="none" strike="noStrike" cap="none">
                  <a:solidFill>
                    <a:schemeClr val="lt1"/>
                  </a:solidFill>
                  <a:latin typeface="Arial"/>
                  <a:ea typeface="Arial"/>
                  <a:cs typeface="Arial"/>
                  <a:sym typeface="Arial"/>
                </a:rPr>
                <a:t>　（イタリア街区）</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シティテラス川崎鈴木町グランドシーズンズ</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シティテラス川崎鈴木町ガーデンズ</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武蔵浦和SKY&amp;GARDEN</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シティタワー上尾駅前</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ロイヤルパークス船橋</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レジディア御茶ノ水Ⅲ</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クレヴィアリグゼ門前仲町</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レジディア目黒Ⅳ</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パークキューブ上野</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ブリリアイスト元浅草</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パークアクシス文京ステージ</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ブリリアイストタワー勝どき_1</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パークキューブ東品川</a:t>
              </a:r>
              <a:endParaRPr sz="600">
                <a:solidFill>
                  <a:schemeClr val="lt1"/>
                </a:solidFill>
              </a:endParaRPr>
            </a:p>
            <a:p>
              <a:pPr marL="0" marR="0" lvl="0" indent="0" algn="l" rtl="0">
                <a:lnSpc>
                  <a:spcPct val="120000"/>
                </a:lnSpc>
                <a:spcBef>
                  <a:spcPts val="0"/>
                </a:spcBef>
                <a:spcAft>
                  <a:spcPts val="0"/>
                </a:spcAft>
                <a:buNone/>
              </a:pPr>
              <a:r>
                <a:rPr lang="en-US" sz="600" b="0" i="0" u="none" strike="noStrike" cap="none">
                  <a:solidFill>
                    <a:schemeClr val="lt1"/>
                  </a:solidFill>
                  <a:latin typeface="Arial"/>
                  <a:ea typeface="Arial"/>
                  <a:cs typeface="Arial"/>
                  <a:sym typeface="Arial"/>
                </a:rPr>
                <a:t>パークアクシス蒲田ステーションゲート</a:t>
              </a:r>
              <a:endParaRPr sz="600">
                <a:solidFill>
                  <a:schemeClr val="lt1"/>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10204dfd8bb_2_168"/>
          <p:cNvSpPr/>
          <p:nvPr/>
        </p:nvSpPr>
        <p:spPr>
          <a:xfrm>
            <a:off x="0" y="1262850"/>
            <a:ext cx="8648400" cy="4644300"/>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9302A"/>
              </a:buClr>
              <a:buSzPts val="1400"/>
              <a:buFont typeface="Arial"/>
              <a:buNone/>
            </a:pPr>
            <a:endParaRPr sz="1400" b="0" i="0" u="none" strike="noStrike" cap="none">
              <a:solidFill>
                <a:srgbClr val="39302A"/>
              </a:solidFill>
              <a:latin typeface="游明朝" panose="02020400000000000000" pitchFamily="18" charset="-128"/>
              <a:ea typeface="游明朝" panose="02020400000000000000" pitchFamily="18" charset="-128"/>
              <a:sym typeface="Arial"/>
            </a:endParaRPr>
          </a:p>
        </p:txBody>
      </p:sp>
      <p:sp>
        <p:nvSpPr>
          <p:cNvPr id="202" name="Google Shape;202;g10204dfd8bb_2_168"/>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a:solidFill>
                  <a:schemeClr val="lt1"/>
                </a:solidFill>
              </a:rPr>
              <a:t>7</a:t>
            </a:fld>
            <a:endParaRPr sz="1200">
              <a:solidFill>
                <a:schemeClr val="lt1"/>
              </a:solidFill>
            </a:endParaRPr>
          </a:p>
        </p:txBody>
      </p:sp>
      <p:grpSp>
        <p:nvGrpSpPr>
          <p:cNvPr id="203" name="Google Shape;203;g10204dfd8bb_2_168"/>
          <p:cNvGrpSpPr/>
          <p:nvPr/>
        </p:nvGrpSpPr>
        <p:grpSpPr>
          <a:xfrm>
            <a:off x="0" y="183107"/>
            <a:ext cx="3612600" cy="338700"/>
            <a:chOff x="0" y="235807"/>
            <a:chExt cx="3612600" cy="338700"/>
          </a:xfrm>
        </p:grpSpPr>
        <p:sp>
          <p:nvSpPr>
            <p:cNvPr id="204" name="Google Shape;204;g10204dfd8bb_2_168"/>
            <p:cNvSpPr txBox="1"/>
            <p:nvPr/>
          </p:nvSpPr>
          <p:spPr>
            <a:xfrm>
              <a:off x="310743" y="235807"/>
              <a:ext cx="24285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a:solidFill>
                    <a:srgbClr val="6B471B"/>
                  </a:solidFill>
                  <a:latin typeface="游明朝" panose="02020400000000000000" pitchFamily="18" charset="-128"/>
                  <a:ea typeface="游明朝" panose="02020400000000000000" pitchFamily="18" charset="-128"/>
                  <a:cs typeface="M PLUS 1p Light"/>
                  <a:sym typeface="M PLUS 1p Light"/>
                </a:rPr>
                <a:t>ユーザー属性</a:t>
              </a:r>
              <a:endParaRPr sz="1600">
                <a:solidFill>
                  <a:srgbClr val="6B471B"/>
                </a:solidFill>
                <a:latin typeface="游明朝" panose="02020400000000000000" pitchFamily="18" charset="-128"/>
                <a:ea typeface="游明朝" panose="02020400000000000000" pitchFamily="18" charset="-128"/>
                <a:cs typeface="M PLUS 1p Light"/>
                <a:sym typeface="M PLUS 1p Light"/>
              </a:endParaRPr>
            </a:p>
          </p:txBody>
        </p:sp>
        <p:sp>
          <p:nvSpPr>
            <p:cNvPr id="205" name="Google Shape;205;g10204dfd8bb_2_168"/>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206" name="Google Shape;206;g10204dfd8bb_2_168"/>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grpSp>
        <p:nvGrpSpPr>
          <p:cNvPr id="207" name="Google Shape;207;g10204dfd8bb_2_168"/>
          <p:cNvGrpSpPr/>
          <p:nvPr/>
        </p:nvGrpSpPr>
        <p:grpSpPr>
          <a:xfrm>
            <a:off x="0" y="828750"/>
            <a:ext cx="6832200" cy="907800"/>
            <a:chOff x="0" y="990150"/>
            <a:chExt cx="6832200" cy="907800"/>
          </a:xfrm>
        </p:grpSpPr>
        <p:sp>
          <p:nvSpPr>
            <p:cNvPr id="208" name="Google Shape;208;g10204dfd8bb_2_168"/>
            <p:cNvSpPr/>
            <p:nvPr/>
          </p:nvSpPr>
          <p:spPr>
            <a:xfrm>
              <a:off x="0" y="990150"/>
              <a:ext cx="6832200" cy="907800"/>
            </a:xfrm>
            <a:prstGeom prst="rect">
              <a:avLst/>
            </a:prstGeom>
            <a:solidFill>
              <a:srgbClr val="51443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51443B"/>
                </a:buClr>
                <a:buSzPts val="2000"/>
                <a:buFont typeface="Arial"/>
                <a:buNone/>
              </a:pPr>
              <a:endParaRPr sz="20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209" name="Google Shape;209;g10204dfd8bb_2_168"/>
            <p:cNvSpPr txBox="1"/>
            <p:nvPr/>
          </p:nvSpPr>
          <p:spPr>
            <a:xfrm>
              <a:off x="55599" y="1120800"/>
              <a:ext cx="6378300" cy="646500"/>
            </a:xfrm>
            <a:prstGeom prst="rect">
              <a:avLst/>
            </a:prstGeom>
            <a:solidFill>
              <a:srgbClr val="51443B"/>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a:solidFill>
                    <a:schemeClr val="lt1"/>
                  </a:solidFill>
                  <a:latin typeface="游明朝" panose="02020400000000000000" pitchFamily="18" charset="-128"/>
                  <a:ea typeface="游明朝" panose="02020400000000000000" pitchFamily="18" charset="-128"/>
                  <a:cs typeface="Sawarabi Mincho"/>
                  <a:sym typeface="Sawarabi Mincho"/>
                </a:rPr>
                <a:t>ビジネスで活躍する</a:t>
              </a:r>
              <a:endParaRPr sz="1800">
                <a:solidFill>
                  <a:schemeClr val="lt1"/>
                </a:solidFill>
                <a:latin typeface="游明朝" panose="02020400000000000000" pitchFamily="18" charset="-128"/>
                <a:ea typeface="游明朝" panose="02020400000000000000" pitchFamily="18" charset="-128"/>
                <a:cs typeface="Sawarabi Mincho"/>
                <a:sym typeface="Sawarabi Mincho"/>
              </a:endParaRPr>
            </a:p>
            <a:p>
              <a:pPr marL="0" marR="0" lvl="0" indent="0" algn="l" rtl="0">
                <a:lnSpc>
                  <a:spcPct val="100000"/>
                </a:lnSpc>
                <a:spcBef>
                  <a:spcPts val="0"/>
                </a:spcBef>
                <a:spcAft>
                  <a:spcPts val="0"/>
                </a:spcAft>
                <a:buClr>
                  <a:schemeClr val="dk1"/>
                </a:buClr>
                <a:buSzPts val="1100"/>
                <a:buFont typeface="Arial"/>
                <a:buNone/>
              </a:pPr>
              <a:r>
                <a:rPr lang="en-US" sz="1800">
                  <a:solidFill>
                    <a:schemeClr val="lt1"/>
                  </a:solidFill>
                  <a:latin typeface="游明朝" panose="02020400000000000000" pitchFamily="18" charset="-128"/>
                  <a:ea typeface="游明朝" panose="02020400000000000000" pitchFamily="18" charset="-128"/>
                  <a:cs typeface="Sawarabi Mincho"/>
                  <a:sym typeface="Sawarabi Mincho"/>
                </a:rPr>
                <a:t>流行に敏感で購買意欲の高い層へ繰り返しリーチ可能。</a:t>
              </a:r>
              <a:endParaRPr sz="1800">
                <a:solidFill>
                  <a:schemeClr val="lt1"/>
                </a:solidFill>
                <a:latin typeface="游明朝" panose="02020400000000000000" pitchFamily="18" charset="-128"/>
                <a:ea typeface="游明朝" panose="02020400000000000000" pitchFamily="18" charset="-128"/>
                <a:cs typeface="Sawarabi Mincho"/>
                <a:sym typeface="Sawarabi Mincho"/>
              </a:endParaRPr>
            </a:p>
          </p:txBody>
        </p:sp>
      </p:grpSp>
      <p:sp>
        <p:nvSpPr>
          <p:cNvPr id="210" name="Google Shape;210;g10204dfd8bb_2_168"/>
          <p:cNvSpPr txBox="1"/>
          <p:nvPr/>
        </p:nvSpPr>
        <p:spPr>
          <a:xfrm>
            <a:off x="212300" y="2697750"/>
            <a:ext cx="3928800" cy="1902019"/>
          </a:xfrm>
          <a:prstGeom prst="rect">
            <a:avLst/>
          </a:prstGeom>
          <a:noFill/>
          <a:ln>
            <a:noFill/>
          </a:ln>
        </p:spPr>
        <p:txBody>
          <a:bodyPr spcFirstLastPara="1" wrap="square" lIns="45700" tIns="45700" rIns="45700" bIns="45700" anchor="t" anchorCtr="0">
            <a:spAutoFit/>
          </a:bodyPr>
          <a:lstStyle/>
          <a:p>
            <a:pPr marL="0" marR="0" lvl="0" indent="0" algn="l" rtl="0">
              <a:lnSpc>
                <a:spcPct val="120000"/>
              </a:lnSpc>
              <a:spcBef>
                <a:spcPts val="0"/>
              </a:spcBef>
              <a:spcAft>
                <a:spcPts val="0"/>
              </a:spcAft>
              <a:buClr>
                <a:srgbClr val="51443B"/>
              </a:buClr>
              <a:buSzPts val="1400"/>
              <a:buFont typeface="Arial"/>
              <a:buNone/>
            </a:pPr>
            <a:r>
              <a:rPr lang="en-US" sz="14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都心マンションに居住する</a:t>
            </a:r>
            <a:r>
              <a:rPr lang="en-US" sz="14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br>
              <a:rPr lang="en-US" sz="14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br>
            <a:r>
              <a:rPr lang="en-US" sz="14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世</a:t>
            </a:r>
            <a:r>
              <a:rPr lang="en-US" dirty="0">
                <a:solidFill>
                  <a:srgbClr val="51443B"/>
                </a:solidFill>
                <a:latin typeface="游明朝" panose="02020400000000000000" pitchFamily="18" charset="-128"/>
                <a:ea typeface="游明朝" panose="02020400000000000000" pitchFamily="18" charset="-128"/>
                <a:cs typeface="M PLUS 1p"/>
                <a:sym typeface="M PLUS 1p"/>
              </a:rPr>
              <a:t>帯年収</a:t>
            </a:r>
            <a:r>
              <a:rPr lang="en-US" altLang="ja-JP" sz="14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1,000万</a:t>
            </a:r>
            <a:r>
              <a:rPr lang="en-US" sz="14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円以上の層が70%を占める。</a:t>
            </a:r>
            <a:endParaRPr dirty="0">
              <a:latin typeface="游明朝" panose="02020400000000000000" pitchFamily="18" charset="-128"/>
              <a:ea typeface="游明朝" panose="02020400000000000000" pitchFamily="18" charset="-128"/>
              <a:cs typeface="M PLUS 1p"/>
              <a:sym typeface="M PLUS 1p"/>
            </a:endParaRPr>
          </a:p>
          <a:p>
            <a:pPr marL="0" marR="0" lvl="0" indent="0" algn="l" rtl="0">
              <a:lnSpc>
                <a:spcPct val="120000"/>
              </a:lnSpc>
              <a:spcBef>
                <a:spcPts val="0"/>
              </a:spcBef>
              <a:spcAft>
                <a:spcPts val="0"/>
              </a:spcAft>
              <a:buClr>
                <a:srgbClr val="51443B"/>
              </a:buClr>
              <a:buSzPts val="1400"/>
              <a:buFont typeface="Arial"/>
              <a:buNone/>
            </a:pPr>
            <a:r>
              <a:rPr lang="en-US" sz="14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ファミリー向けマンションが中心のため</a:t>
            </a:r>
            <a:r>
              <a:rPr lang="en-US" sz="14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br>
              <a:rPr lang="en-US" sz="14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br>
            <a:r>
              <a:rPr lang="en-US" sz="14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男女割合に偏りは少なく世帯全体が対象</a:t>
            </a:r>
            <a:r>
              <a:rPr lang="en-US" sz="14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t>。</a:t>
            </a:r>
            <a:endParaRPr dirty="0">
              <a:latin typeface="游明朝" panose="02020400000000000000" pitchFamily="18" charset="-128"/>
              <a:ea typeface="游明朝" panose="02020400000000000000" pitchFamily="18" charset="-128"/>
              <a:cs typeface="M PLUS 1p"/>
              <a:sym typeface="M PLUS 1p"/>
            </a:endParaRPr>
          </a:p>
          <a:p>
            <a:pPr marL="0" marR="0" lvl="0" indent="0" algn="l" rtl="0">
              <a:lnSpc>
                <a:spcPct val="120000"/>
              </a:lnSpc>
              <a:spcBef>
                <a:spcPts val="0"/>
              </a:spcBef>
              <a:spcAft>
                <a:spcPts val="0"/>
              </a:spcAft>
              <a:buClr>
                <a:srgbClr val="51443B"/>
              </a:buClr>
              <a:buSzPts val="1400"/>
              <a:buFont typeface="Arial"/>
              <a:buNone/>
            </a:pPr>
            <a:endParaRPr sz="14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endParaRPr>
          </a:p>
          <a:p>
            <a:pPr marL="0" marR="0" lvl="0" indent="0" algn="l" rtl="0">
              <a:lnSpc>
                <a:spcPct val="120000"/>
              </a:lnSpc>
              <a:spcBef>
                <a:spcPts val="0"/>
              </a:spcBef>
              <a:spcAft>
                <a:spcPts val="0"/>
              </a:spcAft>
              <a:buClr>
                <a:srgbClr val="51443B"/>
              </a:buClr>
              <a:buSzPts val="1400"/>
              <a:buFont typeface="Arial"/>
              <a:buNone/>
            </a:pPr>
            <a:r>
              <a:rPr lang="en-US" sz="14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こうした層へ、視認性の高いデジタル</a:t>
            </a:r>
            <a:br>
              <a:rPr lang="en-US" sz="1400" i="0" u="none" strike="noStrike" cap="none" dirty="0">
                <a:solidFill>
                  <a:srgbClr val="51443B"/>
                </a:solidFill>
                <a:latin typeface="游明朝" panose="02020400000000000000" pitchFamily="18" charset="-128"/>
                <a:ea typeface="游明朝" panose="02020400000000000000" pitchFamily="18" charset="-128"/>
                <a:cs typeface="M PLUS 1p"/>
                <a:sym typeface="M PLUS 1p"/>
              </a:rPr>
            </a:br>
            <a:r>
              <a:rPr lang="en-US" sz="1400" i="0" u="none" strike="noStrike" cap="none" dirty="0" err="1">
                <a:solidFill>
                  <a:srgbClr val="51443B"/>
                </a:solidFill>
                <a:latin typeface="游明朝" panose="02020400000000000000" pitchFamily="18" charset="-128"/>
                <a:ea typeface="游明朝" panose="02020400000000000000" pitchFamily="18" charset="-128"/>
                <a:cs typeface="M PLUS 1p"/>
                <a:sym typeface="M PLUS 1p"/>
              </a:rPr>
              <a:t>サイネージで繰り返しブランドを訴求可能</a:t>
            </a:r>
            <a:endParaRPr dirty="0">
              <a:latin typeface="游明朝" panose="02020400000000000000" pitchFamily="18" charset="-128"/>
              <a:ea typeface="游明朝" panose="02020400000000000000" pitchFamily="18" charset="-128"/>
              <a:cs typeface="M PLUS 1p"/>
              <a:sym typeface="M PLUS 1p"/>
            </a:endParaRPr>
          </a:p>
        </p:txBody>
      </p:sp>
      <p:sp>
        <p:nvSpPr>
          <p:cNvPr id="211" name="Google Shape;211;g10204dfd8bb_2_168"/>
          <p:cNvSpPr/>
          <p:nvPr/>
        </p:nvSpPr>
        <p:spPr>
          <a:xfrm>
            <a:off x="4517050" y="2295225"/>
            <a:ext cx="3612600" cy="402600"/>
          </a:xfrm>
          <a:prstGeom prst="rect">
            <a:avLst/>
          </a:prstGeom>
          <a:solidFill>
            <a:srgbClr val="82695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游明朝" panose="02020400000000000000" pitchFamily="18" charset="-128"/>
                <a:ea typeface="游明朝" panose="02020400000000000000" pitchFamily="18" charset="-128"/>
                <a:cs typeface="M PLUS 1p Medium"/>
                <a:sym typeface="M PLUS 1p Medium"/>
              </a:rPr>
              <a:t>世帯年収</a:t>
            </a:r>
            <a:endParaRPr>
              <a:solidFill>
                <a:schemeClr val="lt1"/>
              </a:solidFill>
              <a:latin typeface="游明朝" panose="02020400000000000000" pitchFamily="18" charset="-128"/>
              <a:ea typeface="游明朝" panose="02020400000000000000" pitchFamily="18" charset="-128"/>
            </a:endParaRPr>
          </a:p>
        </p:txBody>
      </p:sp>
      <p:sp>
        <p:nvSpPr>
          <p:cNvPr id="213" name="Google Shape;213;g10204dfd8bb_2_168"/>
          <p:cNvSpPr txBox="1"/>
          <p:nvPr/>
        </p:nvSpPr>
        <p:spPr>
          <a:xfrm>
            <a:off x="6140501" y="5606683"/>
            <a:ext cx="2906029" cy="23079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1443B"/>
              </a:buClr>
              <a:buSzPts val="600"/>
              <a:buFont typeface="Arial"/>
              <a:buNone/>
            </a:pPr>
            <a:r>
              <a:rPr lang="en-US" sz="900" i="0" u="none" strike="noStrike" cap="none" dirty="0">
                <a:solidFill>
                  <a:srgbClr val="51443B"/>
                </a:solidFill>
                <a:latin typeface="游明朝" panose="02020400000000000000" pitchFamily="18" charset="-128"/>
                <a:ea typeface="游明朝" panose="02020400000000000000" pitchFamily="18" charset="-128"/>
                <a:cs typeface="M PLUS 1p Medium"/>
                <a:sym typeface="M PLUS 1p Medium"/>
              </a:rPr>
              <a:t>※</a:t>
            </a:r>
            <a:r>
              <a:rPr lang="en-US" sz="900" i="0" u="none" strike="noStrike" cap="none" dirty="0" err="1">
                <a:solidFill>
                  <a:srgbClr val="51443B"/>
                </a:solidFill>
                <a:latin typeface="游明朝" panose="02020400000000000000" pitchFamily="18" charset="-128"/>
                <a:ea typeface="游明朝" panose="02020400000000000000" pitchFamily="18" charset="-128"/>
                <a:cs typeface="M PLUS 1p Medium"/>
                <a:sym typeface="M PLUS 1p Medium"/>
              </a:rPr>
              <a:t>分譲価格から推計</a:t>
            </a:r>
            <a:r>
              <a:rPr lang="en-US" sz="900" i="0" u="none" strike="noStrike" cap="none" dirty="0">
                <a:solidFill>
                  <a:srgbClr val="51443B"/>
                </a:solidFill>
                <a:latin typeface="游明朝" panose="02020400000000000000" pitchFamily="18" charset="-128"/>
                <a:ea typeface="游明朝" panose="02020400000000000000" pitchFamily="18" charset="-128"/>
                <a:cs typeface="M PLUS 1p Medium"/>
                <a:sym typeface="M PLUS 1p Medium"/>
              </a:rPr>
              <a:t>　</a:t>
            </a:r>
            <a:endParaRPr sz="900" dirty="0">
              <a:latin typeface="游明朝" panose="02020400000000000000" pitchFamily="18" charset="-128"/>
              <a:ea typeface="游明朝" panose="02020400000000000000" pitchFamily="18" charset="-128"/>
              <a:cs typeface="M PLUS 1p Medium"/>
              <a:sym typeface="M PLUS 1p Medium"/>
            </a:endParaRPr>
          </a:p>
        </p:txBody>
      </p:sp>
      <p:pic>
        <p:nvPicPr>
          <p:cNvPr id="4" name="図 3">
            <a:extLst>
              <a:ext uri="{FF2B5EF4-FFF2-40B4-BE49-F238E27FC236}">
                <a16:creationId xmlns:a16="http://schemas.microsoft.com/office/drawing/2014/main" id="{0FBEF191-279F-46E4-A2CD-288C81ED8C4E}"/>
              </a:ext>
            </a:extLst>
          </p:cNvPr>
          <p:cNvPicPr>
            <a:picLocks noChangeAspect="1"/>
          </p:cNvPicPr>
          <p:nvPr/>
        </p:nvPicPr>
        <p:blipFill>
          <a:blip r:embed="rId3"/>
          <a:stretch>
            <a:fillRect/>
          </a:stretch>
        </p:blipFill>
        <p:spPr>
          <a:xfrm>
            <a:off x="4539230" y="2740417"/>
            <a:ext cx="3505435" cy="3516493"/>
          </a:xfrm>
          <a:prstGeom prst="rect">
            <a:avLst/>
          </a:prstGeom>
        </p:spPr>
      </p:pic>
    </p:spTree>
    <p:extLst>
      <p:ext uri="{BB962C8B-B14F-4D97-AF65-F5344CB8AC3E}">
        <p14:creationId xmlns:p14="http://schemas.microsoft.com/office/powerpoint/2010/main" val="145913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10204dfd8bb_2_203"/>
          <p:cNvSpPr/>
          <p:nvPr/>
        </p:nvSpPr>
        <p:spPr>
          <a:xfrm>
            <a:off x="0" y="1262850"/>
            <a:ext cx="8648400" cy="4987800"/>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9302A"/>
              </a:buClr>
              <a:buSzPts val="1400"/>
              <a:buFont typeface="Arial"/>
              <a:buNone/>
            </a:pPr>
            <a:endParaRPr sz="1400" b="0" i="0" u="none" strike="noStrike" cap="none">
              <a:solidFill>
                <a:srgbClr val="39302A"/>
              </a:solidFill>
              <a:latin typeface="Arial"/>
              <a:ea typeface="Arial"/>
              <a:cs typeface="Arial"/>
              <a:sym typeface="Arial"/>
            </a:endParaRPr>
          </a:p>
        </p:txBody>
      </p:sp>
      <p:sp>
        <p:nvSpPr>
          <p:cNvPr id="219" name="Google Shape;219;g10204dfd8bb_2_203"/>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a:solidFill>
                  <a:schemeClr val="lt1"/>
                </a:solidFill>
              </a:rPr>
              <a:t>8</a:t>
            </a:fld>
            <a:endParaRPr sz="1200">
              <a:solidFill>
                <a:schemeClr val="lt1"/>
              </a:solidFill>
            </a:endParaRPr>
          </a:p>
        </p:txBody>
      </p:sp>
      <p:grpSp>
        <p:nvGrpSpPr>
          <p:cNvPr id="220" name="Google Shape;220;g10204dfd8bb_2_203"/>
          <p:cNvGrpSpPr/>
          <p:nvPr/>
        </p:nvGrpSpPr>
        <p:grpSpPr>
          <a:xfrm>
            <a:off x="0" y="183107"/>
            <a:ext cx="3612600" cy="338700"/>
            <a:chOff x="0" y="235807"/>
            <a:chExt cx="3612600" cy="338700"/>
          </a:xfrm>
        </p:grpSpPr>
        <p:sp>
          <p:nvSpPr>
            <p:cNvPr id="221" name="Google Shape;221;g10204dfd8bb_2_203"/>
            <p:cNvSpPr txBox="1"/>
            <p:nvPr/>
          </p:nvSpPr>
          <p:spPr>
            <a:xfrm>
              <a:off x="310743" y="235807"/>
              <a:ext cx="24285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a:solidFill>
                    <a:srgbClr val="6B471B"/>
                  </a:solidFill>
                  <a:latin typeface="游明朝" panose="02020400000000000000" pitchFamily="18" charset="-128"/>
                  <a:ea typeface="游明朝" panose="02020400000000000000" pitchFamily="18" charset="-128"/>
                  <a:cs typeface="M PLUS 1p Light"/>
                  <a:sym typeface="M PLUS 1p Light"/>
                </a:rPr>
                <a:t>メディアコンテンツ</a:t>
              </a:r>
              <a:endParaRPr sz="1600">
                <a:solidFill>
                  <a:srgbClr val="6B471B"/>
                </a:solidFill>
                <a:latin typeface="游明朝" panose="02020400000000000000" pitchFamily="18" charset="-128"/>
                <a:ea typeface="游明朝" panose="02020400000000000000" pitchFamily="18" charset="-128"/>
                <a:cs typeface="M PLUS 1p Light"/>
                <a:sym typeface="M PLUS 1p Light"/>
              </a:endParaRPr>
            </a:p>
          </p:txBody>
        </p:sp>
        <p:sp>
          <p:nvSpPr>
            <p:cNvPr id="222" name="Google Shape;222;g10204dfd8bb_2_203"/>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223" name="Google Shape;223;g10204dfd8bb_2_203"/>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grpSp>
        <p:nvGrpSpPr>
          <p:cNvPr id="224" name="Google Shape;224;g10204dfd8bb_2_203"/>
          <p:cNvGrpSpPr/>
          <p:nvPr/>
        </p:nvGrpSpPr>
        <p:grpSpPr>
          <a:xfrm>
            <a:off x="0" y="828750"/>
            <a:ext cx="6832200" cy="1207800"/>
            <a:chOff x="0" y="990150"/>
            <a:chExt cx="6832200" cy="1207800"/>
          </a:xfrm>
        </p:grpSpPr>
        <p:sp>
          <p:nvSpPr>
            <p:cNvPr id="225" name="Google Shape;225;g10204dfd8bb_2_203"/>
            <p:cNvSpPr/>
            <p:nvPr/>
          </p:nvSpPr>
          <p:spPr>
            <a:xfrm>
              <a:off x="0" y="990150"/>
              <a:ext cx="6832200" cy="1207800"/>
            </a:xfrm>
            <a:prstGeom prst="rect">
              <a:avLst/>
            </a:prstGeom>
            <a:solidFill>
              <a:srgbClr val="51443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51443B"/>
                </a:buClr>
                <a:buSzPts val="2000"/>
                <a:buFont typeface="Arial"/>
                <a:buNone/>
              </a:pPr>
              <a:endParaRPr sz="20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226" name="Google Shape;226;g10204dfd8bb_2_203"/>
            <p:cNvSpPr txBox="1"/>
            <p:nvPr/>
          </p:nvSpPr>
          <p:spPr>
            <a:xfrm>
              <a:off x="55599" y="1120800"/>
              <a:ext cx="6378300" cy="923400"/>
            </a:xfrm>
            <a:prstGeom prst="rect">
              <a:avLst/>
            </a:prstGeom>
            <a:solidFill>
              <a:srgbClr val="51443B"/>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a:solidFill>
                    <a:schemeClr val="lt1"/>
                  </a:solidFill>
                  <a:latin typeface="游明朝" panose="02020400000000000000" pitchFamily="18" charset="-128"/>
                  <a:ea typeface="游明朝" panose="02020400000000000000" pitchFamily="18" charset="-128"/>
                  <a:cs typeface="Sawarabi Mincho"/>
                  <a:sym typeface="Sawarabi Mincho"/>
                </a:rPr>
                <a:t>居住者の視聴意向を高めるために、</a:t>
              </a:r>
              <a:endParaRPr sz="1800">
                <a:solidFill>
                  <a:schemeClr val="lt1"/>
                </a:solidFill>
                <a:latin typeface="游明朝" panose="02020400000000000000" pitchFamily="18" charset="-128"/>
                <a:ea typeface="游明朝" panose="02020400000000000000" pitchFamily="18" charset="-128"/>
                <a:cs typeface="Sawarabi Mincho"/>
                <a:sym typeface="Sawarabi Mincho"/>
              </a:endParaRPr>
            </a:p>
            <a:p>
              <a:pPr marL="0" marR="0" lvl="0" indent="0" algn="l" rtl="0">
                <a:lnSpc>
                  <a:spcPct val="100000"/>
                </a:lnSpc>
                <a:spcBef>
                  <a:spcPts val="0"/>
                </a:spcBef>
                <a:spcAft>
                  <a:spcPts val="0"/>
                </a:spcAft>
                <a:buClr>
                  <a:schemeClr val="dk1"/>
                </a:buClr>
                <a:buSzPts val="1100"/>
                <a:buFont typeface="Arial"/>
                <a:buNone/>
              </a:pPr>
              <a:r>
                <a:rPr lang="en-US" sz="1800">
                  <a:solidFill>
                    <a:schemeClr val="lt1"/>
                  </a:solidFill>
                  <a:latin typeface="游明朝" panose="02020400000000000000" pitchFamily="18" charset="-128"/>
                  <a:ea typeface="游明朝" panose="02020400000000000000" pitchFamily="18" charset="-128"/>
                  <a:cs typeface="Sawarabi Mincho"/>
                  <a:sym typeface="Sawarabi Mincho"/>
                </a:rPr>
                <a:t>マンション側のお知らせや、</a:t>
              </a:r>
              <a:endParaRPr sz="1800">
                <a:solidFill>
                  <a:schemeClr val="lt1"/>
                </a:solidFill>
                <a:latin typeface="游明朝" panose="02020400000000000000" pitchFamily="18" charset="-128"/>
                <a:ea typeface="游明朝" panose="02020400000000000000" pitchFamily="18" charset="-128"/>
                <a:cs typeface="Sawarabi Mincho"/>
                <a:sym typeface="Sawarabi Mincho"/>
              </a:endParaRPr>
            </a:p>
            <a:p>
              <a:pPr marL="0" marR="0" lvl="0" indent="0" algn="l" rtl="0">
                <a:lnSpc>
                  <a:spcPct val="100000"/>
                </a:lnSpc>
                <a:spcBef>
                  <a:spcPts val="0"/>
                </a:spcBef>
                <a:spcAft>
                  <a:spcPts val="0"/>
                </a:spcAft>
                <a:buClr>
                  <a:schemeClr val="dk1"/>
                </a:buClr>
                <a:buSzPts val="1100"/>
                <a:buFont typeface="Arial"/>
                <a:buNone/>
              </a:pPr>
              <a:r>
                <a:rPr lang="en-US" sz="1800">
                  <a:solidFill>
                    <a:schemeClr val="lt1"/>
                  </a:solidFill>
                  <a:latin typeface="游明朝" panose="02020400000000000000" pitchFamily="18" charset="-128"/>
                  <a:ea typeface="游明朝" panose="02020400000000000000" pitchFamily="18" charset="-128"/>
                  <a:cs typeface="Sawarabi Mincho"/>
                  <a:sym typeface="Sawarabi Mincho"/>
                </a:rPr>
                <a:t>ライフスタイルに応じたコンテンツを、広告と併せて配信。</a:t>
              </a:r>
              <a:endParaRPr sz="1800">
                <a:solidFill>
                  <a:schemeClr val="lt1"/>
                </a:solidFill>
                <a:latin typeface="游明朝" panose="02020400000000000000" pitchFamily="18" charset="-128"/>
                <a:ea typeface="游明朝" panose="02020400000000000000" pitchFamily="18" charset="-128"/>
                <a:cs typeface="Sawarabi Mincho"/>
                <a:sym typeface="Sawarabi Mincho"/>
              </a:endParaRPr>
            </a:p>
          </p:txBody>
        </p:sp>
      </p:grpSp>
      <p:pic>
        <p:nvPicPr>
          <p:cNvPr id="227" name="Google Shape;227;g10204dfd8bb_2_203"/>
          <p:cNvPicPr preferRelativeResize="0"/>
          <p:nvPr/>
        </p:nvPicPr>
        <p:blipFill rotWithShape="1">
          <a:blip r:embed="rId3">
            <a:alphaModFix/>
          </a:blip>
          <a:srcRect t="5761" r="24328" b="3789"/>
          <a:stretch/>
        </p:blipFill>
        <p:spPr>
          <a:xfrm>
            <a:off x="2984500" y="2036550"/>
            <a:ext cx="2984500" cy="3567549"/>
          </a:xfrm>
          <a:prstGeom prst="rect">
            <a:avLst/>
          </a:prstGeom>
          <a:noFill/>
          <a:ln>
            <a:noFill/>
          </a:ln>
        </p:spPr>
      </p:pic>
      <p:pic>
        <p:nvPicPr>
          <p:cNvPr id="228" name="Google Shape;228;g10204dfd8bb_2_203"/>
          <p:cNvPicPr preferRelativeResize="0"/>
          <p:nvPr/>
        </p:nvPicPr>
        <p:blipFill rotWithShape="1">
          <a:blip r:embed="rId4">
            <a:alphaModFix/>
          </a:blip>
          <a:srcRect l="10857" t="4828" r="10857" b="1600"/>
          <a:stretch/>
        </p:blipFill>
        <p:spPr>
          <a:xfrm>
            <a:off x="0" y="2036550"/>
            <a:ext cx="2984499" cy="3567549"/>
          </a:xfrm>
          <a:prstGeom prst="rect">
            <a:avLst/>
          </a:prstGeom>
          <a:noFill/>
          <a:ln>
            <a:noFill/>
          </a:ln>
        </p:spPr>
      </p:pic>
      <p:pic>
        <p:nvPicPr>
          <p:cNvPr id="229" name="Google Shape;229;g10204dfd8bb_2_203"/>
          <p:cNvPicPr preferRelativeResize="0"/>
          <p:nvPr/>
        </p:nvPicPr>
        <p:blipFill rotWithShape="1">
          <a:blip r:embed="rId5">
            <a:alphaModFix/>
          </a:blip>
          <a:srcRect l="13093" t="631" r="6655" b="622"/>
          <a:stretch/>
        </p:blipFill>
        <p:spPr>
          <a:xfrm>
            <a:off x="5969000" y="2036550"/>
            <a:ext cx="2899229" cy="3567549"/>
          </a:xfrm>
          <a:prstGeom prst="rect">
            <a:avLst/>
          </a:prstGeom>
          <a:noFill/>
          <a:ln>
            <a:noFill/>
          </a:ln>
        </p:spPr>
      </p:pic>
      <p:pic>
        <p:nvPicPr>
          <p:cNvPr id="3" name="図 2">
            <a:extLst>
              <a:ext uri="{FF2B5EF4-FFF2-40B4-BE49-F238E27FC236}">
                <a16:creationId xmlns:a16="http://schemas.microsoft.com/office/drawing/2014/main" id="{0C2CE4ED-570C-4FB7-83F5-69BF3A3B8292}"/>
              </a:ext>
            </a:extLst>
          </p:cNvPr>
          <p:cNvPicPr>
            <a:picLocks noChangeAspect="1"/>
          </p:cNvPicPr>
          <p:nvPr/>
        </p:nvPicPr>
        <p:blipFill rotWithShape="1">
          <a:blip r:embed="rId6"/>
          <a:srcRect t="837" b="6875"/>
          <a:stretch/>
        </p:blipFill>
        <p:spPr>
          <a:xfrm>
            <a:off x="5969000" y="2036550"/>
            <a:ext cx="2899229" cy="356754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fc67b7b8a8_0_18"/>
          <p:cNvSpPr/>
          <p:nvPr/>
        </p:nvSpPr>
        <p:spPr>
          <a:xfrm>
            <a:off x="0" y="1262850"/>
            <a:ext cx="8648400" cy="4987800"/>
          </a:xfrm>
          <a:prstGeom prst="rect">
            <a:avLst/>
          </a:pr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39302A"/>
              </a:buClr>
              <a:buSzPts val="1400"/>
              <a:buFont typeface="Arial"/>
              <a:buNone/>
            </a:pPr>
            <a:endParaRPr sz="1400" b="0" i="0" u="none" strike="noStrike" cap="none">
              <a:solidFill>
                <a:srgbClr val="39302A"/>
              </a:solidFill>
              <a:latin typeface="游明朝" panose="02020400000000000000" pitchFamily="18" charset="-128"/>
              <a:ea typeface="游明朝" panose="02020400000000000000" pitchFamily="18" charset="-128"/>
              <a:sym typeface="Arial"/>
            </a:endParaRPr>
          </a:p>
        </p:txBody>
      </p:sp>
      <p:sp>
        <p:nvSpPr>
          <p:cNvPr id="235" name="Google Shape;235;gfc67b7b8a8_0_18"/>
          <p:cNvSpPr txBox="1">
            <a:spLocks noGrp="1"/>
          </p:cNvSpPr>
          <p:nvPr>
            <p:ph type="sldNum" idx="12"/>
          </p:nvPr>
        </p:nvSpPr>
        <p:spPr>
          <a:xfrm>
            <a:off x="8516938" y="6438771"/>
            <a:ext cx="153900" cy="153900"/>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fld id="{00000000-1234-1234-1234-123412341234}" type="slidenum">
              <a:rPr lang="en-US">
                <a:solidFill>
                  <a:schemeClr val="lt1"/>
                </a:solidFill>
              </a:rPr>
              <a:t>9</a:t>
            </a:fld>
            <a:endParaRPr sz="1200">
              <a:solidFill>
                <a:schemeClr val="lt1"/>
              </a:solidFill>
            </a:endParaRPr>
          </a:p>
        </p:txBody>
      </p:sp>
      <p:grpSp>
        <p:nvGrpSpPr>
          <p:cNvPr id="236" name="Google Shape;236;gfc67b7b8a8_0_18"/>
          <p:cNvGrpSpPr/>
          <p:nvPr/>
        </p:nvGrpSpPr>
        <p:grpSpPr>
          <a:xfrm>
            <a:off x="0" y="183107"/>
            <a:ext cx="3612600" cy="338700"/>
            <a:chOff x="0" y="235807"/>
            <a:chExt cx="3612600" cy="338700"/>
          </a:xfrm>
        </p:grpSpPr>
        <p:sp>
          <p:nvSpPr>
            <p:cNvPr id="237" name="Google Shape;237;gfc67b7b8a8_0_18"/>
            <p:cNvSpPr txBox="1"/>
            <p:nvPr/>
          </p:nvSpPr>
          <p:spPr>
            <a:xfrm>
              <a:off x="310743" y="235807"/>
              <a:ext cx="2428500" cy="338700"/>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a:solidFill>
                    <a:srgbClr val="6B471B"/>
                  </a:solidFill>
                  <a:latin typeface="游明朝" panose="02020400000000000000" pitchFamily="18" charset="-128"/>
                  <a:ea typeface="游明朝" panose="02020400000000000000" pitchFamily="18" charset="-128"/>
                  <a:cs typeface="M PLUS 1p Light"/>
                  <a:sym typeface="M PLUS 1p Light"/>
                </a:rPr>
                <a:t>広告効果</a:t>
              </a:r>
              <a:endParaRPr sz="1600">
                <a:solidFill>
                  <a:srgbClr val="6B471B"/>
                </a:solidFill>
                <a:latin typeface="游明朝" panose="02020400000000000000" pitchFamily="18" charset="-128"/>
                <a:ea typeface="游明朝" panose="02020400000000000000" pitchFamily="18" charset="-128"/>
                <a:cs typeface="M PLUS 1p Light"/>
                <a:sym typeface="M PLUS 1p Light"/>
              </a:endParaRPr>
            </a:p>
          </p:txBody>
        </p:sp>
        <p:sp>
          <p:nvSpPr>
            <p:cNvPr id="238" name="Google Shape;238;gfc67b7b8a8_0_18"/>
            <p:cNvSpPr/>
            <p:nvPr/>
          </p:nvSpPr>
          <p:spPr>
            <a:xfrm>
              <a:off x="0" y="548700"/>
              <a:ext cx="3612600" cy="25800"/>
            </a:xfrm>
            <a:prstGeom prst="rect">
              <a:avLst/>
            </a:prstGeom>
            <a:solidFill>
              <a:srgbClr val="FFFFFF">
                <a:alpha val="6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sp>
          <p:nvSpPr>
            <p:cNvPr id="239" name="Google Shape;239;gfc67b7b8a8_0_18"/>
            <p:cNvSpPr/>
            <p:nvPr/>
          </p:nvSpPr>
          <p:spPr>
            <a:xfrm>
              <a:off x="149350" y="324450"/>
              <a:ext cx="161400" cy="161400"/>
            </a:xfrm>
            <a:prstGeom prst="rect">
              <a:avLst/>
            </a:prstGeom>
            <a:solidFill>
              <a:srgbClr val="6B4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游明朝" panose="02020400000000000000" pitchFamily="18" charset="-128"/>
                <a:ea typeface="游明朝" panose="02020400000000000000" pitchFamily="18" charset="-128"/>
              </a:endParaRPr>
            </a:p>
          </p:txBody>
        </p:sp>
      </p:grpSp>
      <p:grpSp>
        <p:nvGrpSpPr>
          <p:cNvPr id="240" name="Google Shape;240;gfc67b7b8a8_0_18"/>
          <p:cNvGrpSpPr/>
          <p:nvPr/>
        </p:nvGrpSpPr>
        <p:grpSpPr>
          <a:xfrm>
            <a:off x="0" y="828750"/>
            <a:ext cx="6832200" cy="907800"/>
            <a:chOff x="0" y="990150"/>
            <a:chExt cx="6832200" cy="907800"/>
          </a:xfrm>
        </p:grpSpPr>
        <p:sp>
          <p:nvSpPr>
            <p:cNvPr id="241" name="Google Shape;241;gfc67b7b8a8_0_18"/>
            <p:cNvSpPr/>
            <p:nvPr/>
          </p:nvSpPr>
          <p:spPr>
            <a:xfrm>
              <a:off x="0" y="990150"/>
              <a:ext cx="6832200" cy="907800"/>
            </a:xfrm>
            <a:prstGeom prst="rect">
              <a:avLst/>
            </a:prstGeom>
            <a:solidFill>
              <a:srgbClr val="51443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51443B"/>
                </a:buClr>
                <a:buSzPts val="2000"/>
                <a:buFont typeface="Arial"/>
                <a:buNone/>
              </a:pPr>
              <a:endParaRPr sz="2000" b="0" i="0" u="none" strike="noStrike" cap="none">
                <a:solidFill>
                  <a:srgbClr val="51443B"/>
                </a:solidFill>
                <a:latin typeface="游明朝" panose="02020400000000000000" pitchFamily="18" charset="-128"/>
                <a:ea typeface="游明朝" panose="02020400000000000000" pitchFamily="18" charset="-128"/>
                <a:sym typeface="Arial"/>
              </a:endParaRPr>
            </a:p>
          </p:txBody>
        </p:sp>
        <p:sp>
          <p:nvSpPr>
            <p:cNvPr id="242" name="Google Shape;242;gfc67b7b8a8_0_18"/>
            <p:cNvSpPr txBox="1"/>
            <p:nvPr/>
          </p:nvSpPr>
          <p:spPr>
            <a:xfrm>
              <a:off x="55599" y="1120800"/>
              <a:ext cx="6378300" cy="646500"/>
            </a:xfrm>
            <a:prstGeom prst="rect">
              <a:avLst/>
            </a:prstGeom>
            <a:solidFill>
              <a:srgbClr val="51443B"/>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高いブランドリフト効果が得られ</a:t>
              </a: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a:p>
              <a:pPr marL="0" marR="0" lvl="0" indent="0" algn="l" rtl="0">
                <a:lnSpc>
                  <a:spcPct val="100000"/>
                </a:lnSpc>
                <a:spcBef>
                  <a:spcPts val="0"/>
                </a:spcBef>
                <a:spcAft>
                  <a:spcPts val="0"/>
                </a:spcAft>
                <a:buClr>
                  <a:schemeClr val="dk1"/>
                </a:buClr>
                <a:buSzPts val="1100"/>
                <a:buFont typeface="Arial"/>
                <a:buNone/>
              </a:pPr>
              <a:r>
                <a:rPr lang="en-US" sz="1800" dirty="0" err="1">
                  <a:solidFill>
                    <a:schemeClr val="lt1"/>
                  </a:solidFill>
                  <a:latin typeface="游明朝" panose="02020400000000000000" pitchFamily="18" charset="-128"/>
                  <a:ea typeface="游明朝" panose="02020400000000000000" pitchFamily="18" charset="-128"/>
                  <a:cs typeface="Sawarabi Mincho"/>
                  <a:sym typeface="Sawarabi Mincho"/>
                </a:rPr>
                <a:t>商品・サービスの認知、理解の向上に寄与</a:t>
              </a:r>
              <a:r>
                <a:rPr lang="en-US" sz="1800" dirty="0">
                  <a:solidFill>
                    <a:schemeClr val="lt1"/>
                  </a:solidFill>
                  <a:latin typeface="游明朝" panose="02020400000000000000" pitchFamily="18" charset="-128"/>
                  <a:ea typeface="游明朝" panose="02020400000000000000" pitchFamily="18" charset="-128"/>
                  <a:cs typeface="Sawarabi Mincho"/>
                  <a:sym typeface="Sawarabi Mincho"/>
                </a:rPr>
                <a:t>。</a:t>
              </a:r>
              <a:endParaRPr sz="1800" dirty="0">
                <a:solidFill>
                  <a:schemeClr val="lt1"/>
                </a:solidFill>
                <a:latin typeface="游明朝" panose="02020400000000000000" pitchFamily="18" charset="-128"/>
                <a:ea typeface="游明朝" panose="02020400000000000000" pitchFamily="18" charset="-128"/>
                <a:cs typeface="Sawarabi Mincho"/>
                <a:sym typeface="Sawarabi Mincho"/>
              </a:endParaRPr>
            </a:p>
          </p:txBody>
        </p:sp>
      </p:grpSp>
      <p:grpSp>
        <p:nvGrpSpPr>
          <p:cNvPr id="243" name="Google Shape;243;gfc67b7b8a8_0_18"/>
          <p:cNvGrpSpPr/>
          <p:nvPr/>
        </p:nvGrpSpPr>
        <p:grpSpPr>
          <a:xfrm>
            <a:off x="771666" y="2282552"/>
            <a:ext cx="7104959" cy="3263773"/>
            <a:chOff x="771666" y="2211852"/>
            <a:chExt cx="7104959" cy="3263773"/>
          </a:xfrm>
        </p:grpSpPr>
        <p:pic>
          <p:nvPicPr>
            <p:cNvPr id="244" name="Google Shape;244;gfc67b7b8a8_0_18"/>
            <p:cNvPicPr preferRelativeResize="0"/>
            <p:nvPr/>
          </p:nvPicPr>
          <p:blipFill rotWithShape="1">
            <a:blip r:embed="rId3">
              <a:alphaModFix/>
            </a:blip>
            <a:srcRect/>
            <a:stretch/>
          </p:blipFill>
          <p:spPr>
            <a:xfrm>
              <a:off x="898975" y="2777489"/>
              <a:ext cx="3311700" cy="2547300"/>
            </a:xfrm>
            <a:prstGeom prst="rect">
              <a:avLst/>
            </a:prstGeom>
            <a:noFill/>
            <a:ln>
              <a:noFill/>
            </a:ln>
          </p:spPr>
        </p:pic>
        <p:pic>
          <p:nvPicPr>
            <p:cNvPr id="245" name="Google Shape;245;gfc67b7b8a8_0_18"/>
            <p:cNvPicPr preferRelativeResize="0"/>
            <p:nvPr/>
          </p:nvPicPr>
          <p:blipFill rotWithShape="1">
            <a:blip r:embed="rId4">
              <a:alphaModFix/>
            </a:blip>
            <a:srcRect/>
            <a:stretch/>
          </p:blipFill>
          <p:spPr>
            <a:xfrm>
              <a:off x="4465466" y="2795717"/>
              <a:ext cx="3311700" cy="2547300"/>
            </a:xfrm>
            <a:prstGeom prst="rect">
              <a:avLst/>
            </a:prstGeom>
            <a:noFill/>
            <a:ln>
              <a:noFill/>
            </a:ln>
          </p:spPr>
        </p:pic>
        <p:sp>
          <p:nvSpPr>
            <p:cNvPr id="246" name="Google Shape;246;gfc67b7b8a8_0_18"/>
            <p:cNvSpPr/>
            <p:nvPr/>
          </p:nvSpPr>
          <p:spPr>
            <a:xfrm>
              <a:off x="1506685" y="4374713"/>
              <a:ext cx="8118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000000"/>
                  </a:solidFill>
                  <a:latin typeface="游明朝" panose="02020400000000000000" pitchFamily="18" charset="-128"/>
                  <a:ea typeface="游明朝" panose="02020400000000000000" pitchFamily="18" charset="-128"/>
                  <a:sym typeface="Arial"/>
                </a:rPr>
                <a:t>2%</a:t>
              </a:r>
              <a:endParaRPr sz="1200">
                <a:latin typeface="游明朝" panose="02020400000000000000" pitchFamily="18" charset="-128"/>
                <a:ea typeface="游明朝" panose="02020400000000000000" pitchFamily="18" charset="-128"/>
              </a:endParaRPr>
            </a:p>
          </p:txBody>
        </p:sp>
        <p:sp>
          <p:nvSpPr>
            <p:cNvPr id="247" name="Google Shape;247;gfc67b7b8a8_0_18"/>
            <p:cNvSpPr/>
            <p:nvPr/>
          </p:nvSpPr>
          <p:spPr>
            <a:xfrm>
              <a:off x="1510161" y="4742775"/>
              <a:ext cx="8118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FF"/>
                  </a:solidFill>
                  <a:latin typeface="游明朝" panose="02020400000000000000" pitchFamily="18" charset="-128"/>
                  <a:ea typeface="游明朝" panose="02020400000000000000" pitchFamily="18" charset="-128"/>
                  <a:sym typeface="Arial"/>
                </a:rPr>
                <a:t>21%</a:t>
              </a:r>
              <a:endParaRPr sz="1200">
                <a:latin typeface="游明朝" panose="02020400000000000000" pitchFamily="18" charset="-128"/>
                <a:ea typeface="游明朝" panose="02020400000000000000" pitchFamily="18" charset="-128"/>
              </a:endParaRPr>
            </a:p>
          </p:txBody>
        </p:sp>
        <p:sp>
          <p:nvSpPr>
            <p:cNvPr id="248" name="Google Shape;248;gfc67b7b8a8_0_18"/>
            <p:cNvSpPr/>
            <p:nvPr/>
          </p:nvSpPr>
          <p:spPr>
            <a:xfrm>
              <a:off x="1501775" y="5301325"/>
              <a:ext cx="1184700" cy="174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rgbClr val="000000"/>
                  </a:solidFill>
                  <a:latin typeface="游明朝" panose="02020400000000000000" pitchFamily="18" charset="-128"/>
                  <a:ea typeface="游明朝" panose="02020400000000000000" pitchFamily="18" charset="-128"/>
                  <a:cs typeface="M PLUS 1p"/>
                  <a:sym typeface="M PLUS 1p"/>
                </a:rPr>
                <a:t>確実に聞いたことがある</a:t>
              </a:r>
              <a:endParaRPr sz="700">
                <a:latin typeface="游明朝" panose="02020400000000000000" pitchFamily="18" charset="-128"/>
                <a:ea typeface="游明朝" panose="02020400000000000000" pitchFamily="18" charset="-128"/>
                <a:cs typeface="M PLUS 1p"/>
                <a:sym typeface="M PLUS 1p"/>
              </a:endParaRPr>
            </a:p>
          </p:txBody>
        </p:sp>
        <p:sp>
          <p:nvSpPr>
            <p:cNvPr id="249" name="Google Shape;249;gfc67b7b8a8_0_18"/>
            <p:cNvSpPr/>
            <p:nvPr/>
          </p:nvSpPr>
          <p:spPr>
            <a:xfrm>
              <a:off x="1257663" y="5338290"/>
              <a:ext cx="245400" cy="88500"/>
            </a:xfrm>
            <a:prstGeom prst="rect">
              <a:avLst/>
            </a:prstGeom>
            <a:solidFill>
              <a:srgbClr val="8776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游明朝" panose="02020400000000000000" pitchFamily="18" charset="-128"/>
                <a:ea typeface="游明朝" panose="02020400000000000000" pitchFamily="18" charset="-128"/>
                <a:sym typeface="Arial"/>
              </a:endParaRPr>
            </a:p>
          </p:txBody>
        </p:sp>
        <p:sp>
          <p:nvSpPr>
            <p:cNvPr id="250" name="Google Shape;250;gfc67b7b8a8_0_18"/>
            <p:cNvSpPr/>
            <p:nvPr/>
          </p:nvSpPr>
          <p:spPr>
            <a:xfrm>
              <a:off x="2886351" y="5301325"/>
              <a:ext cx="1325400" cy="174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rgbClr val="000000"/>
                  </a:solidFill>
                  <a:latin typeface="游明朝" panose="02020400000000000000" pitchFamily="18" charset="-128"/>
                  <a:ea typeface="游明朝" panose="02020400000000000000" pitchFamily="18" charset="-128"/>
                  <a:cs typeface="M PLUS 1p"/>
                  <a:sym typeface="M PLUS 1p"/>
                </a:rPr>
                <a:t>聞いたことがある気がする</a:t>
              </a:r>
              <a:endParaRPr sz="700">
                <a:latin typeface="游明朝" panose="02020400000000000000" pitchFamily="18" charset="-128"/>
                <a:ea typeface="游明朝" panose="02020400000000000000" pitchFamily="18" charset="-128"/>
                <a:cs typeface="M PLUS 1p"/>
                <a:sym typeface="M PLUS 1p"/>
              </a:endParaRPr>
            </a:p>
          </p:txBody>
        </p:sp>
        <p:sp>
          <p:nvSpPr>
            <p:cNvPr id="251" name="Google Shape;251;gfc67b7b8a8_0_18"/>
            <p:cNvSpPr/>
            <p:nvPr/>
          </p:nvSpPr>
          <p:spPr>
            <a:xfrm>
              <a:off x="2642228" y="5345539"/>
              <a:ext cx="245400" cy="88500"/>
            </a:xfrm>
            <a:prstGeom prst="rect">
              <a:avLst/>
            </a:prstGeom>
            <a:solidFill>
              <a:srgbClr val="3333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游明朝" panose="02020400000000000000" pitchFamily="18" charset="-128"/>
                <a:ea typeface="游明朝" panose="02020400000000000000" pitchFamily="18" charset="-128"/>
                <a:sym typeface="Arial"/>
              </a:endParaRPr>
            </a:p>
          </p:txBody>
        </p:sp>
        <p:sp>
          <p:nvSpPr>
            <p:cNvPr id="252" name="Google Shape;252;gfc67b7b8a8_0_18"/>
            <p:cNvSpPr/>
            <p:nvPr/>
          </p:nvSpPr>
          <p:spPr>
            <a:xfrm>
              <a:off x="822073" y="2632125"/>
              <a:ext cx="590100" cy="15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rgbClr val="000000"/>
                  </a:solidFill>
                  <a:latin typeface="游明朝" panose="02020400000000000000" pitchFamily="18" charset="-128"/>
                  <a:ea typeface="游明朝" panose="02020400000000000000" pitchFamily="18" charset="-128"/>
                  <a:sym typeface="Arial"/>
                </a:rPr>
                <a:t>（％）</a:t>
              </a:r>
              <a:endParaRPr>
                <a:latin typeface="游明朝" panose="02020400000000000000" pitchFamily="18" charset="-128"/>
                <a:ea typeface="游明朝" panose="02020400000000000000" pitchFamily="18" charset="-128"/>
              </a:endParaRPr>
            </a:p>
          </p:txBody>
        </p:sp>
        <p:sp>
          <p:nvSpPr>
            <p:cNvPr id="253" name="Google Shape;253;gfc67b7b8a8_0_18"/>
            <p:cNvSpPr/>
            <p:nvPr/>
          </p:nvSpPr>
          <p:spPr>
            <a:xfrm>
              <a:off x="4338468" y="2632125"/>
              <a:ext cx="590100" cy="15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rgbClr val="000000"/>
                  </a:solidFill>
                  <a:latin typeface="游明朝" panose="02020400000000000000" pitchFamily="18" charset="-128"/>
                  <a:ea typeface="游明朝" panose="02020400000000000000" pitchFamily="18" charset="-128"/>
                  <a:sym typeface="Arial"/>
                </a:rPr>
                <a:t>（％）</a:t>
              </a:r>
              <a:endParaRPr>
                <a:latin typeface="游明朝" panose="02020400000000000000" pitchFamily="18" charset="-128"/>
                <a:ea typeface="游明朝" panose="02020400000000000000" pitchFamily="18" charset="-128"/>
              </a:endParaRPr>
            </a:p>
          </p:txBody>
        </p:sp>
        <p:cxnSp>
          <p:nvCxnSpPr>
            <p:cNvPr id="254" name="Google Shape;254;gfc67b7b8a8_0_18"/>
            <p:cNvCxnSpPr/>
            <p:nvPr/>
          </p:nvCxnSpPr>
          <p:spPr>
            <a:xfrm rot="10800000" flipH="1">
              <a:off x="2176672" y="3613901"/>
              <a:ext cx="908100" cy="972300"/>
            </a:xfrm>
            <a:prstGeom prst="straightConnector1">
              <a:avLst/>
            </a:prstGeom>
            <a:noFill/>
            <a:ln w="9525" cap="flat" cmpd="sng">
              <a:solidFill>
                <a:srgbClr val="877661"/>
              </a:solidFill>
              <a:prstDash val="dash"/>
              <a:miter lim="800000"/>
              <a:headEnd type="none" w="sm" len="sm"/>
              <a:tailEnd type="none" w="sm" len="sm"/>
            </a:ln>
          </p:spPr>
        </p:cxnSp>
        <p:cxnSp>
          <p:nvCxnSpPr>
            <p:cNvPr id="255" name="Google Shape;255;gfc67b7b8a8_0_18"/>
            <p:cNvCxnSpPr/>
            <p:nvPr/>
          </p:nvCxnSpPr>
          <p:spPr>
            <a:xfrm rot="10800000" flipH="1">
              <a:off x="2190295" y="4320468"/>
              <a:ext cx="878700" cy="306600"/>
            </a:xfrm>
            <a:prstGeom prst="straightConnector1">
              <a:avLst/>
            </a:prstGeom>
            <a:noFill/>
            <a:ln w="9525" cap="flat" cmpd="sng">
              <a:solidFill>
                <a:srgbClr val="877661"/>
              </a:solidFill>
              <a:prstDash val="dash"/>
              <a:miter lim="800000"/>
              <a:headEnd type="none" w="sm" len="sm"/>
              <a:tailEnd type="none" w="sm" len="sm"/>
            </a:ln>
          </p:spPr>
        </p:cxnSp>
        <p:sp>
          <p:nvSpPr>
            <p:cNvPr id="256" name="Google Shape;256;gfc67b7b8a8_0_18"/>
            <p:cNvSpPr/>
            <p:nvPr/>
          </p:nvSpPr>
          <p:spPr>
            <a:xfrm>
              <a:off x="2978433" y="3873750"/>
              <a:ext cx="8118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FF"/>
                  </a:solidFill>
                  <a:latin typeface="游明朝" panose="02020400000000000000" pitchFamily="18" charset="-128"/>
                  <a:ea typeface="游明朝" panose="02020400000000000000" pitchFamily="18" charset="-128"/>
                  <a:sym typeface="Arial"/>
                </a:rPr>
                <a:t>32%</a:t>
              </a:r>
              <a:endParaRPr sz="1200">
                <a:latin typeface="游明朝" panose="02020400000000000000" pitchFamily="18" charset="-128"/>
                <a:ea typeface="游明朝" panose="02020400000000000000" pitchFamily="18" charset="-128"/>
              </a:endParaRPr>
            </a:p>
          </p:txBody>
        </p:sp>
        <p:sp>
          <p:nvSpPr>
            <p:cNvPr id="257" name="Google Shape;257;gfc67b7b8a8_0_18"/>
            <p:cNvSpPr/>
            <p:nvPr/>
          </p:nvSpPr>
          <p:spPr>
            <a:xfrm>
              <a:off x="2986059" y="4552050"/>
              <a:ext cx="8118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FF"/>
                  </a:solidFill>
                  <a:latin typeface="游明朝" panose="02020400000000000000" pitchFamily="18" charset="-128"/>
                  <a:ea typeface="游明朝" panose="02020400000000000000" pitchFamily="18" charset="-128"/>
                  <a:sym typeface="Arial"/>
                </a:rPr>
                <a:t>32%</a:t>
              </a:r>
              <a:endParaRPr sz="1200">
                <a:latin typeface="游明朝" panose="02020400000000000000" pitchFamily="18" charset="-128"/>
                <a:ea typeface="游明朝" panose="02020400000000000000" pitchFamily="18" charset="-128"/>
              </a:endParaRPr>
            </a:p>
          </p:txBody>
        </p:sp>
        <p:cxnSp>
          <p:nvCxnSpPr>
            <p:cNvPr id="258" name="Google Shape;258;gfc67b7b8a8_0_18"/>
            <p:cNvCxnSpPr/>
            <p:nvPr/>
          </p:nvCxnSpPr>
          <p:spPr>
            <a:xfrm rot="10800000" flipH="1">
              <a:off x="5714066" y="3694243"/>
              <a:ext cx="899100" cy="1014900"/>
            </a:xfrm>
            <a:prstGeom prst="straightConnector1">
              <a:avLst/>
            </a:prstGeom>
            <a:noFill/>
            <a:ln w="9525" cap="flat" cmpd="sng">
              <a:solidFill>
                <a:srgbClr val="877661"/>
              </a:solidFill>
              <a:prstDash val="dash"/>
              <a:miter lim="800000"/>
              <a:headEnd type="none" w="sm" len="sm"/>
              <a:tailEnd type="none" w="sm" len="sm"/>
            </a:ln>
          </p:spPr>
        </p:cxnSp>
        <p:cxnSp>
          <p:nvCxnSpPr>
            <p:cNvPr id="259" name="Google Shape;259;gfc67b7b8a8_0_18"/>
            <p:cNvCxnSpPr/>
            <p:nvPr/>
          </p:nvCxnSpPr>
          <p:spPr>
            <a:xfrm rot="10800000" flipH="1">
              <a:off x="5724964" y="4041900"/>
              <a:ext cx="874500" cy="762600"/>
            </a:xfrm>
            <a:prstGeom prst="straightConnector1">
              <a:avLst/>
            </a:prstGeom>
            <a:noFill/>
            <a:ln w="9525" cap="flat" cmpd="sng">
              <a:solidFill>
                <a:srgbClr val="877661"/>
              </a:solidFill>
              <a:prstDash val="dash"/>
              <a:miter lim="800000"/>
              <a:headEnd type="none" w="sm" len="sm"/>
              <a:tailEnd type="none" w="sm" len="sm"/>
            </a:ln>
          </p:spPr>
        </p:cxnSp>
        <p:sp>
          <p:nvSpPr>
            <p:cNvPr id="260" name="Google Shape;260;gfc67b7b8a8_0_18"/>
            <p:cNvSpPr/>
            <p:nvPr/>
          </p:nvSpPr>
          <p:spPr>
            <a:xfrm>
              <a:off x="5069242" y="4494263"/>
              <a:ext cx="7230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000000"/>
                  </a:solidFill>
                  <a:latin typeface="游明朝" panose="02020400000000000000" pitchFamily="18" charset="-128"/>
                  <a:ea typeface="游明朝" panose="02020400000000000000" pitchFamily="18" charset="-128"/>
                  <a:sym typeface="Arial"/>
                </a:rPr>
                <a:t>5%</a:t>
              </a:r>
              <a:endParaRPr sz="1200">
                <a:latin typeface="游明朝" panose="02020400000000000000" pitchFamily="18" charset="-128"/>
                <a:ea typeface="游明朝" panose="02020400000000000000" pitchFamily="18" charset="-128"/>
              </a:endParaRPr>
            </a:p>
          </p:txBody>
        </p:sp>
        <p:sp>
          <p:nvSpPr>
            <p:cNvPr id="261" name="Google Shape;261;gfc67b7b8a8_0_18"/>
            <p:cNvSpPr/>
            <p:nvPr/>
          </p:nvSpPr>
          <p:spPr>
            <a:xfrm>
              <a:off x="5135100" y="4824500"/>
              <a:ext cx="5901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FF"/>
                  </a:solidFill>
                  <a:latin typeface="游明朝" panose="02020400000000000000" pitchFamily="18" charset="-128"/>
                  <a:ea typeface="游明朝" panose="02020400000000000000" pitchFamily="18" charset="-128"/>
                  <a:sym typeface="Arial"/>
                </a:rPr>
                <a:t>12%</a:t>
              </a:r>
              <a:endParaRPr sz="1200">
                <a:latin typeface="游明朝" panose="02020400000000000000" pitchFamily="18" charset="-128"/>
                <a:ea typeface="游明朝" panose="02020400000000000000" pitchFamily="18" charset="-128"/>
              </a:endParaRPr>
            </a:p>
          </p:txBody>
        </p:sp>
        <p:sp>
          <p:nvSpPr>
            <p:cNvPr id="262" name="Google Shape;262;gfc67b7b8a8_0_18"/>
            <p:cNvSpPr/>
            <p:nvPr/>
          </p:nvSpPr>
          <p:spPr>
            <a:xfrm>
              <a:off x="6564023" y="3764775"/>
              <a:ext cx="6849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FF"/>
                  </a:solidFill>
                  <a:latin typeface="游明朝" panose="02020400000000000000" pitchFamily="18" charset="-128"/>
                  <a:ea typeface="游明朝" panose="02020400000000000000" pitchFamily="18" charset="-128"/>
                  <a:sym typeface="Arial"/>
                </a:rPr>
                <a:t>17%</a:t>
              </a:r>
              <a:endParaRPr sz="1200">
                <a:latin typeface="游明朝" panose="02020400000000000000" pitchFamily="18" charset="-128"/>
                <a:ea typeface="游明朝" panose="02020400000000000000" pitchFamily="18" charset="-128"/>
              </a:endParaRPr>
            </a:p>
          </p:txBody>
        </p:sp>
        <p:sp>
          <p:nvSpPr>
            <p:cNvPr id="263" name="Google Shape;263;gfc67b7b8a8_0_18"/>
            <p:cNvSpPr/>
            <p:nvPr/>
          </p:nvSpPr>
          <p:spPr>
            <a:xfrm>
              <a:off x="6544972" y="4429450"/>
              <a:ext cx="7230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FFFFFF"/>
                  </a:solidFill>
                  <a:latin typeface="游明朝" panose="02020400000000000000" pitchFamily="18" charset="-128"/>
                  <a:ea typeface="游明朝" panose="02020400000000000000" pitchFamily="18" charset="-128"/>
                  <a:sym typeface="Arial"/>
                </a:rPr>
                <a:t>45%</a:t>
              </a:r>
              <a:endParaRPr sz="1200">
                <a:latin typeface="游明朝" panose="02020400000000000000" pitchFamily="18" charset="-128"/>
                <a:ea typeface="游明朝" panose="02020400000000000000" pitchFamily="18" charset="-128"/>
              </a:endParaRPr>
            </a:p>
          </p:txBody>
        </p:sp>
        <p:sp>
          <p:nvSpPr>
            <p:cNvPr id="264" name="Google Shape;264;gfc67b7b8a8_0_18"/>
            <p:cNvSpPr/>
            <p:nvPr/>
          </p:nvSpPr>
          <p:spPr>
            <a:xfrm>
              <a:off x="4865504" y="4086025"/>
              <a:ext cx="1184700" cy="326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a:solidFill>
                    <a:srgbClr val="655848"/>
                  </a:solidFill>
                  <a:latin typeface="游明朝" panose="02020400000000000000" pitchFamily="18" charset="-128"/>
                  <a:ea typeface="游明朝" panose="02020400000000000000" pitchFamily="18" charset="-128"/>
                  <a:sym typeface="Arial"/>
                </a:rPr>
                <a:t>Total </a:t>
              </a:r>
              <a:r>
                <a:rPr lang="en-US" sz="2400">
                  <a:solidFill>
                    <a:srgbClr val="655848"/>
                  </a:solidFill>
                  <a:latin typeface="游明朝" panose="02020400000000000000" pitchFamily="18" charset="-128"/>
                  <a:ea typeface="游明朝" panose="02020400000000000000" pitchFamily="18" charset="-128"/>
                  <a:sym typeface="Arial"/>
                </a:rPr>
                <a:t>17%</a:t>
              </a:r>
              <a:endParaRPr>
                <a:latin typeface="游明朝" panose="02020400000000000000" pitchFamily="18" charset="-128"/>
                <a:ea typeface="游明朝" panose="02020400000000000000" pitchFamily="18" charset="-128"/>
              </a:endParaRPr>
            </a:p>
          </p:txBody>
        </p:sp>
        <p:sp>
          <p:nvSpPr>
            <p:cNvPr id="265" name="Google Shape;265;gfc67b7b8a8_0_18"/>
            <p:cNvSpPr/>
            <p:nvPr/>
          </p:nvSpPr>
          <p:spPr>
            <a:xfrm>
              <a:off x="6171624" y="3284925"/>
              <a:ext cx="1469700" cy="326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a:solidFill>
                    <a:srgbClr val="655848"/>
                  </a:solidFill>
                  <a:latin typeface="游明朝" panose="02020400000000000000" pitchFamily="18" charset="-128"/>
                  <a:ea typeface="游明朝" panose="02020400000000000000" pitchFamily="18" charset="-128"/>
                  <a:sym typeface="Arial"/>
                </a:rPr>
                <a:t>Total </a:t>
              </a:r>
              <a:r>
                <a:rPr lang="en-US" sz="2400">
                  <a:solidFill>
                    <a:srgbClr val="655848"/>
                  </a:solidFill>
                  <a:latin typeface="游明朝" panose="02020400000000000000" pitchFamily="18" charset="-128"/>
                  <a:ea typeface="游明朝" panose="02020400000000000000" pitchFamily="18" charset="-128"/>
                  <a:sym typeface="Arial"/>
                </a:rPr>
                <a:t>62%</a:t>
              </a:r>
              <a:endParaRPr>
                <a:latin typeface="游明朝" panose="02020400000000000000" pitchFamily="18" charset="-128"/>
                <a:ea typeface="游明朝" panose="02020400000000000000" pitchFamily="18" charset="-128"/>
              </a:endParaRPr>
            </a:p>
          </p:txBody>
        </p:sp>
        <p:sp>
          <p:nvSpPr>
            <p:cNvPr id="266" name="Google Shape;266;gfc67b7b8a8_0_18"/>
            <p:cNvSpPr/>
            <p:nvPr/>
          </p:nvSpPr>
          <p:spPr>
            <a:xfrm>
              <a:off x="2792000" y="3207913"/>
              <a:ext cx="1184700" cy="326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a:solidFill>
                    <a:srgbClr val="655848"/>
                  </a:solidFill>
                  <a:latin typeface="游明朝" panose="02020400000000000000" pitchFamily="18" charset="-128"/>
                  <a:ea typeface="游明朝" panose="02020400000000000000" pitchFamily="18" charset="-128"/>
                  <a:sym typeface="Arial"/>
                </a:rPr>
                <a:t>Total </a:t>
              </a:r>
              <a:r>
                <a:rPr lang="en-US" sz="2400">
                  <a:solidFill>
                    <a:srgbClr val="655848"/>
                  </a:solidFill>
                  <a:latin typeface="游明朝" panose="02020400000000000000" pitchFamily="18" charset="-128"/>
                  <a:ea typeface="游明朝" panose="02020400000000000000" pitchFamily="18" charset="-128"/>
                  <a:sym typeface="Arial"/>
                </a:rPr>
                <a:t>64%</a:t>
              </a:r>
              <a:endParaRPr>
                <a:latin typeface="游明朝" panose="02020400000000000000" pitchFamily="18" charset="-128"/>
                <a:ea typeface="游明朝" panose="02020400000000000000" pitchFamily="18" charset="-128"/>
              </a:endParaRPr>
            </a:p>
          </p:txBody>
        </p:sp>
        <p:sp>
          <p:nvSpPr>
            <p:cNvPr id="267" name="Google Shape;267;gfc67b7b8a8_0_18"/>
            <p:cNvSpPr/>
            <p:nvPr/>
          </p:nvSpPr>
          <p:spPr>
            <a:xfrm>
              <a:off x="1355371" y="3946388"/>
              <a:ext cx="1125300" cy="326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dirty="0">
                  <a:solidFill>
                    <a:srgbClr val="655848"/>
                  </a:solidFill>
                  <a:latin typeface="游明朝" panose="02020400000000000000" pitchFamily="18" charset="-128"/>
                  <a:ea typeface="游明朝" panose="02020400000000000000" pitchFamily="18" charset="-128"/>
                  <a:sym typeface="Arial"/>
                </a:rPr>
                <a:t>Total </a:t>
              </a:r>
              <a:r>
                <a:rPr lang="en-US" sz="2400" dirty="0">
                  <a:solidFill>
                    <a:srgbClr val="655848"/>
                  </a:solidFill>
                  <a:latin typeface="游明朝" panose="02020400000000000000" pitchFamily="18" charset="-128"/>
                  <a:ea typeface="游明朝" panose="02020400000000000000" pitchFamily="18" charset="-128"/>
                  <a:sym typeface="Arial"/>
                </a:rPr>
                <a:t>23%</a:t>
              </a:r>
              <a:endParaRPr dirty="0">
                <a:latin typeface="游明朝" panose="02020400000000000000" pitchFamily="18" charset="-128"/>
                <a:ea typeface="游明朝" panose="02020400000000000000" pitchFamily="18" charset="-128"/>
              </a:endParaRPr>
            </a:p>
          </p:txBody>
        </p:sp>
        <p:sp>
          <p:nvSpPr>
            <p:cNvPr id="268" name="Google Shape;268;gfc67b7b8a8_0_18"/>
            <p:cNvSpPr/>
            <p:nvPr/>
          </p:nvSpPr>
          <p:spPr>
            <a:xfrm>
              <a:off x="5576675" y="5301325"/>
              <a:ext cx="707400" cy="174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rgbClr val="000000"/>
                  </a:solidFill>
                  <a:latin typeface="游明朝" panose="02020400000000000000" pitchFamily="18" charset="-128"/>
                  <a:ea typeface="游明朝" panose="02020400000000000000" pitchFamily="18" charset="-128"/>
                  <a:cs typeface="M PLUS 1p"/>
                  <a:sym typeface="M PLUS 1p"/>
                </a:rPr>
                <a:t>当てはまる</a:t>
              </a:r>
              <a:endParaRPr sz="700">
                <a:latin typeface="游明朝" panose="02020400000000000000" pitchFamily="18" charset="-128"/>
                <a:ea typeface="游明朝" panose="02020400000000000000" pitchFamily="18" charset="-128"/>
                <a:cs typeface="M PLUS 1p"/>
                <a:sym typeface="M PLUS 1p"/>
              </a:endParaRPr>
            </a:p>
          </p:txBody>
        </p:sp>
        <p:sp>
          <p:nvSpPr>
            <p:cNvPr id="269" name="Google Shape;269;gfc67b7b8a8_0_18"/>
            <p:cNvSpPr/>
            <p:nvPr/>
          </p:nvSpPr>
          <p:spPr>
            <a:xfrm>
              <a:off x="5332561" y="5338290"/>
              <a:ext cx="245400" cy="88500"/>
            </a:xfrm>
            <a:prstGeom prst="rect">
              <a:avLst/>
            </a:prstGeom>
            <a:solidFill>
              <a:srgbClr val="8776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游明朝" panose="02020400000000000000" pitchFamily="18" charset="-128"/>
                <a:ea typeface="游明朝" panose="02020400000000000000" pitchFamily="18" charset="-128"/>
                <a:sym typeface="Arial"/>
              </a:endParaRPr>
            </a:p>
          </p:txBody>
        </p:sp>
        <p:sp>
          <p:nvSpPr>
            <p:cNvPr id="270" name="Google Shape;270;gfc67b7b8a8_0_18"/>
            <p:cNvSpPr/>
            <p:nvPr/>
          </p:nvSpPr>
          <p:spPr>
            <a:xfrm>
              <a:off x="6528098" y="5301325"/>
              <a:ext cx="993900" cy="174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rgbClr val="000000"/>
                  </a:solidFill>
                  <a:latin typeface="游明朝" panose="02020400000000000000" pitchFamily="18" charset="-128"/>
                  <a:ea typeface="游明朝" panose="02020400000000000000" pitchFamily="18" charset="-128"/>
                  <a:cs typeface="M PLUS 1p"/>
                  <a:sym typeface="M PLUS 1p"/>
                </a:rPr>
                <a:t>やや当てはまる</a:t>
              </a:r>
              <a:endParaRPr sz="700">
                <a:latin typeface="游明朝" panose="02020400000000000000" pitchFamily="18" charset="-128"/>
                <a:ea typeface="游明朝" panose="02020400000000000000" pitchFamily="18" charset="-128"/>
                <a:cs typeface="M PLUS 1p"/>
                <a:sym typeface="M PLUS 1p"/>
              </a:endParaRPr>
            </a:p>
          </p:txBody>
        </p:sp>
        <p:sp>
          <p:nvSpPr>
            <p:cNvPr id="271" name="Google Shape;271;gfc67b7b8a8_0_18"/>
            <p:cNvSpPr/>
            <p:nvPr/>
          </p:nvSpPr>
          <p:spPr>
            <a:xfrm>
              <a:off x="6283996" y="5345539"/>
              <a:ext cx="245400" cy="88500"/>
            </a:xfrm>
            <a:prstGeom prst="rect">
              <a:avLst/>
            </a:prstGeom>
            <a:solidFill>
              <a:srgbClr val="3333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游明朝" panose="02020400000000000000" pitchFamily="18" charset="-128"/>
                <a:ea typeface="游明朝" panose="02020400000000000000" pitchFamily="18" charset="-128"/>
                <a:sym typeface="Arial"/>
              </a:endParaRPr>
            </a:p>
          </p:txBody>
        </p:sp>
        <p:sp>
          <p:nvSpPr>
            <p:cNvPr id="272" name="Google Shape;272;gfc67b7b8a8_0_18"/>
            <p:cNvSpPr txBox="1"/>
            <p:nvPr/>
          </p:nvSpPr>
          <p:spPr>
            <a:xfrm>
              <a:off x="2047238" y="2704519"/>
              <a:ext cx="1121700" cy="369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a:solidFill>
                    <a:srgbClr val="877661"/>
                  </a:solidFill>
                  <a:latin typeface="游明朝" panose="02020400000000000000" pitchFamily="18" charset="-128"/>
                  <a:ea typeface="游明朝" panose="02020400000000000000" pitchFamily="18" charset="-128"/>
                  <a:sym typeface="Arial"/>
                </a:rPr>
                <a:t>2.8</a:t>
              </a:r>
              <a:endParaRPr sz="2800">
                <a:solidFill>
                  <a:srgbClr val="877661"/>
                </a:solidFill>
                <a:latin typeface="游明朝" panose="02020400000000000000" pitchFamily="18" charset="-128"/>
                <a:ea typeface="游明朝" panose="02020400000000000000" pitchFamily="18" charset="-128"/>
                <a:sym typeface="Arial"/>
              </a:endParaRPr>
            </a:p>
          </p:txBody>
        </p:sp>
        <p:sp>
          <p:nvSpPr>
            <p:cNvPr id="273" name="Google Shape;273;gfc67b7b8a8_0_18"/>
            <p:cNvSpPr txBox="1"/>
            <p:nvPr/>
          </p:nvSpPr>
          <p:spPr>
            <a:xfrm>
              <a:off x="1910457" y="2707395"/>
              <a:ext cx="345641" cy="36941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solidFill>
                    <a:srgbClr val="000000"/>
                  </a:solidFill>
                  <a:latin typeface="游明朝" panose="02020400000000000000" pitchFamily="18" charset="-128"/>
                  <a:ea typeface="游明朝" panose="02020400000000000000" pitchFamily="18" charset="-128"/>
                  <a:cs typeface="M PLUS 1p"/>
                  <a:sym typeface="M PLUS 1p"/>
                </a:rPr>
                <a:t>約</a:t>
              </a:r>
              <a:endParaRPr>
                <a:latin typeface="游明朝" panose="02020400000000000000" pitchFamily="18" charset="-128"/>
                <a:ea typeface="游明朝" panose="02020400000000000000" pitchFamily="18" charset="-128"/>
                <a:cs typeface="M PLUS 1p"/>
                <a:sym typeface="M PLUS 1p"/>
              </a:endParaRPr>
            </a:p>
          </p:txBody>
        </p:sp>
        <p:sp>
          <p:nvSpPr>
            <p:cNvPr id="274" name="Google Shape;274;gfc67b7b8a8_0_18"/>
            <p:cNvSpPr txBox="1"/>
            <p:nvPr/>
          </p:nvSpPr>
          <p:spPr>
            <a:xfrm>
              <a:off x="2890299" y="2707395"/>
              <a:ext cx="345600" cy="369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solidFill>
                    <a:srgbClr val="000000"/>
                  </a:solidFill>
                  <a:latin typeface="游明朝" panose="02020400000000000000" pitchFamily="18" charset="-128"/>
                  <a:ea typeface="游明朝" panose="02020400000000000000" pitchFamily="18" charset="-128"/>
                  <a:cs typeface="M PLUS 1p"/>
                  <a:sym typeface="M PLUS 1p"/>
                </a:rPr>
                <a:t>倍</a:t>
              </a:r>
              <a:endParaRPr>
                <a:latin typeface="游明朝" panose="02020400000000000000" pitchFamily="18" charset="-128"/>
                <a:ea typeface="游明朝" panose="02020400000000000000" pitchFamily="18" charset="-128"/>
                <a:cs typeface="M PLUS 1p"/>
                <a:sym typeface="M PLUS 1p"/>
              </a:endParaRPr>
            </a:p>
          </p:txBody>
        </p:sp>
        <p:sp>
          <p:nvSpPr>
            <p:cNvPr id="275" name="Google Shape;275;gfc67b7b8a8_0_18"/>
            <p:cNvSpPr txBox="1"/>
            <p:nvPr/>
          </p:nvSpPr>
          <p:spPr>
            <a:xfrm>
              <a:off x="5586630" y="2704515"/>
              <a:ext cx="1121700" cy="369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a:solidFill>
                    <a:srgbClr val="877661"/>
                  </a:solidFill>
                  <a:latin typeface="游明朝" panose="02020400000000000000" pitchFamily="18" charset="-128"/>
                  <a:ea typeface="游明朝" panose="02020400000000000000" pitchFamily="18" charset="-128"/>
                  <a:sym typeface="Arial"/>
                </a:rPr>
                <a:t>3.7</a:t>
              </a:r>
              <a:endParaRPr sz="2800">
                <a:solidFill>
                  <a:srgbClr val="877661"/>
                </a:solidFill>
                <a:latin typeface="游明朝" panose="02020400000000000000" pitchFamily="18" charset="-128"/>
                <a:ea typeface="游明朝" panose="02020400000000000000" pitchFamily="18" charset="-128"/>
                <a:sym typeface="Arial"/>
              </a:endParaRPr>
            </a:p>
          </p:txBody>
        </p:sp>
        <p:sp>
          <p:nvSpPr>
            <p:cNvPr id="276" name="Google Shape;276;gfc67b7b8a8_0_18"/>
            <p:cNvSpPr txBox="1"/>
            <p:nvPr/>
          </p:nvSpPr>
          <p:spPr>
            <a:xfrm>
              <a:off x="5440473" y="2731403"/>
              <a:ext cx="345641" cy="36941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solidFill>
                    <a:srgbClr val="000000"/>
                  </a:solidFill>
                  <a:latin typeface="游明朝" panose="02020400000000000000" pitchFamily="18" charset="-128"/>
                  <a:ea typeface="游明朝" panose="02020400000000000000" pitchFamily="18" charset="-128"/>
                  <a:cs typeface="M PLUS 1p"/>
                  <a:sym typeface="M PLUS 1p"/>
                </a:rPr>
                <a:t>約</a:t>
              </a:r>
              <a:endParaRPr>
                <a:latin typeface="游明朝" panose="02020400000000000000" pitchFamily="18" charset="-128"/>
                <a:ea typeface="游明朝" panose="02020400000000000000" pitchFamily="18" charset="-128"/>
                <a:cs typeface="M PLUS 1p"/>
                <a:sym typeface="M PLUS 1p"/>
              </a:endParaRPr>
            </a:p>
          </p:txBody>
        </p:sp>
        <p:sp>
          <p:nvSpPr>
            <p:cNvPr id="277" name="Google Shape;277;gfc67b7b8a8_0_18"/>
            <p:cNvSpPr txBox="1"/>
            <p:nvPr/>
          </p:nvSpPr>
          <p:spPr>
            <a:xfrm>
              <a:off x="6420315" y="2731403"/>
              <a:ext cx="345641" cy="36941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solidFill>
                    <a:srgbClr val="000000"/>
                  </a:solidFill>
                  <a:latin typeface="游明朝" panose="02020400000000000000" pitchFamily="18" charset="-128"/>
                  <a:ea typeface="游明朝" panose="02020400000000000000" pitchFamily="18" charset="-128"/>
                  <a:cs typeface="M PLUS 1p"/>
                  <a:sym typeface="M PLUS 1p"/>
                </a:rPr>
                <a:t>倍</a:t>
              </a:r>
              <a:endParaRPr>
                <a:latin typeface="游明朝" panose="02020400000000000000" pitchFamily="18" charset="-128"/>
                <a:ea typeface="游明朝" panose="02020400000000000000" pitchFamily="18" charset="-128"/>
                <a:cs typeface="M PLUS 1p"/>
                <a:sym typeface="M PLUS 1p"/>
              </a:endParaRPr>
            </a:p>
          </p:txBody>
        </p:sp>
        <p:sp>
          <p:nvSpPr>
            <p:cNvPr id="278" name="Google Shape;278;gfc67b7b8a8_0_18"/>
            <p:cNvSpPr txBox="1"/>
            <p:nvPr/>
          </p:nvSpPr>
          <p:spPr>
            <a:xfrm>
              <a:off x="771666" y="2211852"/>
              <a:ext cx="3566808" cy="21549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i="0" dirty="0" err="1">
                  <a:solidFill>
                    <a:srgbClr val="000000"/>
                  </a:solidFill>
                  <a:latin typeface="游明朝" panose="02020400000000000000" pitchFamily="18" charset="-128"/>
                  <a:ea typeface="游明朝" panose="02020400000000000000" pitchFamily="18" charset="-128"/>
                  <a:cs typeface="M PLUS 1p"/>
                  <a:sym typeface="M PLUS 1p"/>
                </a:rPr>
                <a:t>広告に関する認知変容</a:t>
              </a:r>
              <a:endParaRPr dirty="0">
                <a:latin typeface="游明朝" panose="02020400000000000000" pitchFamily="18" charset="-128"/>
                <a:ea typeface="游明朝" panose="02020400000000000000" pitchFamily="18" charset="-128"/>
                <a:cs typeface="M PLUS 1p"/>
                <a:sym typeface="M PLUS 1p"/>
              </a:endParaRPr>
            </a:p>
          </p:txBody>
        </p:sp>
        <p:sp>
          <p:nvSpPr>
            <p:cNvPr id="279" name="Google Shape;279;gfc67b7b8a8_0_18"/>
            <p:cNvSpPr txBox="1"/>
            <p:nvPr/>
          </p:nvSpPr>
          <p:spPr>
            <a:xfrm>
              <a:off x="4309925" y="2211852"/>
              <a:ext cx="35667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i="0">
                  <a:solidFill>
                    <a:srgbClr val="000000"/>
                  </a:solidFill>
                  <a:latin typeface="游明朝" panose="02020400000000000000" pitchFamily="18" charset="-128"/>
                  <a:ea typeface="游明朝" panose="02020400000000000000" pitchFamily="18" charset="-128"/>
                  <a:cs typeface="M PLUS 1p"/>
                  <a:sym typeface="M PLUS 1p"/>
                </a:rPr>
                <a:t>サービス・商品の特徴理解</a:t>
              </a:r>
              <a:endParaRPr>
                <a:latin typeface="游明朝" panose="02020400000000000000" pitchFamily="18" charset="-128"/>
                <a:ea typeface="游明朝" panose="02020400000000000000" pitchFamily="18" charset="-128"/>
                <a:cs typeface="M PLUS 1p"/>
                <a:sym typeface="M PLUS 1p"/>
              </a:endParaRPr>
            </a:p>
          </p:txBody>
        </p:sp>
        <p:sp>
          <p:nvSpPr>
            <p:cNvPr id="280" name="Google Shape;280;gfc67b7b8a8_0_18"/>
            <p:cNvSpPr/>
            <p:nvPr/>
          </p:nvSpPr>
          <p:spPr>
            <a:xfrm rot="10800000" flipH="1">
              <a:off x="1775212" y="3083021"/>
              <a:ext cx="1577400" cy="45600"/>
            </a:xfrm>
            <a:prstGeom prst="rect">
              <a:avLst/>
            </a:prstGeom>
            <a:gradFill>
              <a:gsLst>
                <a:gs pos="0">
                  <a:srgbClr val="FFFFFF"/>
                </a:gs>
                <a:gs pos="10000">
                  <a:srgbClr val="E7E3DE"/>
                </a:gs>
                <a:gs pos="50000">
                  <a:srgbClr val="B10000"/>
                </a:gs>
                <a:gs pos="90000">
                  <a:srgbClr val="E7E3DE"/>
                </a:gs>
                <a:gs pos="100000">
                  <a:srgbClr val="FFFFF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游明朝" panose="02020400000000000000" pitchFamily="18" charset="-128"/>
                <a:ea typeface="游明朝" panose="02020400000000000000" pitchFamily="18" charset="-128"/>
                <a:cs typeface="Century Gothic"/>
                <a:sym typeface="Century Gothic"/>
              </a:endParaRPr>
            </a:p>
          </p:txBody>
        </p:sp>
        <p:sp>
          <p:nvSpPr>
            <p:cNvPr id="281" name="Google Shape;281;gfc67b7b8a8_0_18"/>
            <p:cNvSpPr/>
            <p:nvPr/>
          </p:nvSpPr>
          <p:spPr>
            <a:xfrm rot="10800000" flipH="1">
              <a:off x="5299171" y="3086193"/>
              <a:ext cx="1577400" cy="45600"/>
            </a:xfrm>
            <a:prstGeom prst="rect">
              <a:avLst/>
            </a:prstGeom>
            <a:gradFill>
              <a:gsLst>
                <a:gs pos="0">
                  <a:srgbClr val="FFFFFF"/>
                </a:gs>
                <a:gs pos="10000">
                  <a:srgbClr val="E7E3DE"/>
                </a:gs>
                <a:gs pos="50000">
                  <a:srgbClr val="B10000"/>
                </a:gs>
                <a:gs pos="90000">
                  <a:srgbClr val="E7E3DE"/>
                </a:gs>
                <a:gs pos="100000">
                  <a:srgbClr val="FFFFF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游明朝" panose="02020400000000000000" pitchFamily="18" charset="-128"/>
                <a:ea typeface="游明朝" panose="02020400000000000000" pitchFamily="18" charset="-128"/>
                <a:cs typeface="Century Gothic"/>
                <a:sym typeface="Century Gothic"/>
              </a:endParaRPr>
            </a:p>
          </p:txBody>
        </p:sp>
        <p:sp>
          <p:nvSpPr>
            <p:cNvPr id="282" name="Google Shape;282;gfc67b7b8a8_0_18"/>
            <p:cNvSpPr txBox="1"/>
            <p:nvPr/>
          </p:nvSpPr>
          <p:spPr>
            <a:xfrm>
              <a:off x="1575579" y="5150750"/>
              <a:ext cx="684900" cy="138600"/>
            </a:xfrm>
            <a:prstGeom prst="rect">
              <a:avLst/>
            </a:prstGeom>
            <a:solidFill>
              <a:srgbClr val="FFFFFF"/>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0000"/>
                  </a:solidFill>
                  <a:latin typeface="游明朝" panose="02020400000000000000" pitchFamily="18" charset="-128"/>
                  <a:ea typeface="游明朝" panose="02020400000000000000" pitchFamily="18" charset="-128"/>
                  <a:cs typeface="M PLUS 1p"/>
                  <a:sym typeface="M PLUS 1p"/>
                </a:rPr>
                <a:t>非居住者</a:t>
              </a:r>
              <a:endParaRPr sz="900" b="1">
                <a:solidFill>
                  <a:srgbClr val="000000"/>
                </a:solidFill>
                <a:latin typeface="游明朝" panose="02020400000000000000" pitchFamily="18" charset="-128"/>
                <a:ea typeface="游明朝" panose="02020400000000000000" pitchFamily="18" charset="-128"/>
                <a:cs typeface="M PLUS 1p"/>
                <a:sym typeface="M PLUS 1p"/>
              </a:endParaRPr>
            </a:p>
          </p:txBody>
        </p:sp>
        <p:sp>
          <p:nvSpPr>
            <p:cNvPr id="283" name="Google Shape;283;gfc67b7b8a8_0_18"/>
            <p:cNvSpPr txBox="1"/>
            <p:nvPr/>
          </p:nvSpPr>
          <p:spPr>
            <a:xfrm>
              <a:off x="3153931" y="5150909"/>
              <a:ext cx="479700" cy="138600"/>
            </a:xfrm>
            <a:prstGeom prst="rect">
              <a:avLst/>
            </a:prstGeom>
            <a:solidFill>
              <a:srgbClr val="FFFFFF"/>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0000"/>
                  </a:solidFill>
                  <a:latin typeface="游明朝" panose="02020400000000000000" pitchFamily="18" charset="-128"/>
                  <a:ea typeface="游明朝" panose="02020400000000000000" pitchFamily="18" charset="-128"/>
                  <a:cs typeface="M PLUS 1p"/>
                  <a:sym typeface="M PLUS 1p"/>
                </a:rPr>
                <a:t>居住者</a:t>
              </a:r>
              <a:endParaRPr sz="900">
                <a:latin typeface="游明朝" panose="02020400000000000000" pitchFamily="18" charset="-128"/>
                <a:ea typeface="游明朝" panose="02020400000000000000" pitchFamily="18" charset="-128"/>
                <a:cs typeface="M PLUS 1p"/>
                <a:sym typeface="M PLUS 1p"/>
              </a:endParaRPr>
            </a:p>
          </p:txBody>
        </p:sp>
        <p:sp>
          <p:nvSpPr>
            <p:cNvPr id="284" name="Google Shape;284;gfc67b7b8a8_0_18"/>
            <p:cNvSpPr txBox="1"/>
            <p:nvPr/>
          </p:nvSpPr>
          <p:spPr>
            <a:xfrm>
              <a:off x="5084938" y="5139600"/>
              <a:ext cx="707400" cy="138600"/>
            </a:xfrm>
            <a:prstGeom prst="rect">
              <a:avLst/>
            </a:prstGeom>
            <a:solidFill>
              <a:srgbClr val="FFFFFF"/>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0000"/>
                  </a:solidFill>
                  <a:latin typeface="游明朝" panose="02020400000000000000" pitchFamily="18" charset="-128"/>
                  <a:ea typeface="游明朝" panose="02020400000000000000" pitchFamily="18" charset="-128"/>
                  <a:cs typeface="M PLUS 1p"/>
                  <a:sym typeface="M PLUS 1p"/>
                </a:rPr>
                <a:t>非居住者</a:t>
              </a:r>
              <a:endParaRPr sz="900">
                <a:latin typeface="游明朝" panose="02020400000000000000" pitchFamily="18" charset="-128"/>
                <a:ea typeface="游明朝" panose="02020400000000000000" pitchFamily="18" charset="-128"/>
                <a:cs typeface="M PLUS 1p"/>
                <a:sym typeface="M PLUS 1p"/>
              </a:endParaRPr>
            </a:p>
          </p:txBody>
        </p:sp>
        <p:sp>
          <p:nvSpPr>
            <p:cNvPr id="285" name="Google Shape;285;gfc67b7b8a8_0_18"/>
            <p:cNvSpPr txBox="1"/>
            <p:nvPr/>
          </p:nvSpPr>
          <p:spPr>
            <a:xfrm>
              <a:off x="6666622" y="5150909"/>
              <a:ext cx="479700" cy="138600"/>
            </a:xfrm>
            <a:prstGeom prst="rect">
              <a:avLst/>
            </a:prstGeom>
            <a:solidFill>
              <a:srgbClr val="FFFFFF"/>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00" b="1">
                  <a:solidFill>
                    <a:srgbClr val="000000"/>
                  </a:solidFill>
                  <a:latin typeface="游明朝" panose="02020400000000000000" pitchFamily="18" charset="-128"/>
                  <a:ea typeface="游明朝" panose="02020400000000000000" pitchFamily="18" charset="-128"/>
                  <a:cs typeface="M PLUS 1p"/>
                  <a:sym typeface="M PLUS 1p"/>
                </a:rPr>
                <a:t>居住者</a:t>
              </a:r>
              <a:endParaRPr sz="900">
                <a:latin typeface="游明朝" panose="02020400000000000000" pitchFamily="18" charset="-128"/>
                <a:ea typeface="游明朝" panose="02020400000000000000" pitchFamily="18" charset="-128"/>
                <a:cs typeface="M PLUS 1p"/>
                <a:sym typeface="M PLUS 1p"/>
              </a:endParaRPr>
            </a:p>
          </p:txBody>
        </p:sp>
      </p:grpSp>
      <p:sp>
        <p:nvSpPr>
          <p:cNvPr id="2" name="テキスト ボックス 1">
            <a:extLst>
              <a:ext uri="{FF2B5EF4-FFF2-40B4-BE49-F238E27FC236}">
                <a16:creationId xmlns:a16="http://schemas.microsoft.com/office/drawing/2014/main" id="{0F5640E2-9A44-4130-922F-A47626F4C13F}"/>
              </a:ext>
            </a:extLst>
          </p:cNvPr>
          <p:cNvSpPr txBox="1"/>
          <p:nvPr/>
        </p:nvSpPr>
        <p:spPr>
          <a:xfrm>
            <a:off x="1010326" y="5599739"/>
            <a:ext cx="2332690" cy="215444"/>
          </a:xfrm>
          <a:prstGeom prst="rect">
            <a:avLst/>
          </a:prstGeom>
          <a:noFill/>
        </p:spPr>
        <p:txBody>
          <a:bodyPr wrap="none" rtlCol="0">
            <a:spAutoFit/>
          </a:bodyPr>
          <a:lstStyle/>
          <a:p>
            <a:r>
              <a:rPr kumimoji="1" lang="ja-JP" altLang="en-US" sz="800" dirty="0">
                <a:latin typeface="游明朝" panose="02020400000000000000" pitchFamily="18" charset="-128"/>
                <a:ea typeface="游明朝" panose="02020400000000000000" pitchFamily="18" charset="-128"/>
              </a:rPr>
              <a:t>調査委託先</a:t>
            </a:r>
            <a:r>
              <a:rPr kumimoji="1" lang="en-US" altLang="ja-JP" sz="800" dirty="0">
                <a:latin typeface="游明朝" panose="02020400000000000000" pitchFamily="18" charset="-128"/>
                <a:ea typeface="游明朝" panose="02020400000000000000" pitchFamily="18" charset="-128"/>
              </a:rPr>
              <a:t>: </a:t>
            </a:r>
            <a:r>
              <a:rPr kumimoji="1" lang="ja-JP" altLang="en-US" sz="800" dirty="0">
                <a:latin typeface="游明朝" panose="02020400000000000000" pitchFamily="18" charset="-128"/>
                <a:ea typeface="游明朝" panose="02020400000000000000" pitchFamily="18" charset="-128"/>
              </a:rPr>
              <a:t>マクロミル　調査期間</a:t>
            </a:r>
            <a:r>
              <a:rPr kumimoji="1" lang="en-US" altLang="ja-JP" sz="800" dirty="0">
                <a:latin typeface="游明朝" panose="02020400000000000000" pitchFamily="18" charset="-128"/>
                <a:ea typeface="游明朝" panose="02020400000000000000" pitchFamily="18" charset="-128"/>
              </a:rPr>
              <a:t>: 2021</a:t>
            </a:r>
            <a:r>
              <a:rPr kumimoji="1" lang="ja-JP" altLang="en-US" sz="800" dirty="0">
                <a:latin typeface="游明朝" panose="02020400000000000000" pitchFamily="18" charset="-128"/>
                <a:ea typeface="游明朝" panose="02020400000000000000" pitchFamily="18" charset="-128"/>
              </a:rPr>
              <a:t>年</a:t>
            </a:r>
            <a:r>
              <a:rPr kumimoji="1" lang="en-US" altLang="ja-JP" sz="800" dirty="0">
                <a:latin typeface="游明朝" panose="02020400000000000000" pitchFamily="18" charset="-128"/>
                <a:ea typeface="游明朝" panose="02020400000000000000" pitchFamily="18" charset="-128"/>
              </a:rPr>
              <a:t>6</a:t>
            </a:r>
            <a:r>
              <a:rPr kumimoji="1" lang="ja-JP" altLang="en-US" sz="800" dirty="0">
                <a:latin typeface="游明朝" panose="02020400000000000000" pitchFamily="18" charset="-128"/>
                <a:ea typeface="游明朝" panose="02020400000000000000" pitchFamily="18" charset="-128"/>
              </a:rPr>
              <a:t>月</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Firm Format - Japanese">
  <a:themeElements>
    <a:clrScheme name="2_Firm Format - Japanese">
      <a:dk1>
        <a:srgbClr val="000000"/>
      </a:dk1>
      <a:lt1>
        <a:srgbClr val="FFFFFF"/>
      </a:lt1>
      <a:dk2>
        <a:srgbClr val="A7A7A7"/>
      </a:dk2>
      <a:lt2>
        <a:srgbClr val="535353"/>
      </a:lt2>
      <a:accent1>
        <a:srgbClr val="FFCA08"/>
      </a:accent1>
      <a:accent2>
        <a:srgbClr val="F8931D"/>
      </a:accent2>
      <a:accent3>
        <a:srgbClr val="CE8D3E"/>
      </a:accent3>
      <a:accent4>
        <a:srgbClr val="EC7016"/>
      </a:accent4>
      <a:accent5>
        <a:srgbClr val="E64823"/>
      </a:accent5>
      <a:accent6>
        <a:srgbClr val="9C6A6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Firm Format - Japanese">
  <a:themeElements>
    <a:clrScheme name="2_Firm Format - Japanese">
      <a:dk1>
        <a:srgbClr val="000000"/>
      </a:dk1>
      <a:lt1>
        <a:srgbClr val="FFFFFF"/>
      </a:lt1>
      <a:dk2>
        <a:srgbClr val="A7A7A7"/>
      </a:dk2>
      <a:lt2>
        <a:srgbClr val="535353"/>
      </a:lt2>
      <a:accent1>
        <a:srgbClr val="FFCA08"/>
      </a:accent1>
      <a:accent2>
        <a:srgbClr val="F8931D"/>
      </a:accent2>
      <a:accent3>
        <a:srgbClr val="CE8D3E"/>
      </a:accent3>
      <a:accent4>
        <a:srgbClr val="EC7016"/>
      </a:accent4>
      <a:accent5>
        <a:srgbClr val="E64823"/>
      </a:accent5>
      <a:accent6>
        <a:srgbClr val="9C6A6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1358</TotalTime>
  <Words>1326</Words>
  <Application>Microsoft Office PowerPoint</Application>
  <PresentationFormat>ユーザー設定</PresentationFormat>
  <Paragraphs>602</Paragraphs>
  <Slides>19</Slides>
  <Notes>19</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19</vt:i4>
      </vt:variant>
    </vt:vector>
  </HeadingPairs>
  <TitlesOfParts>
    <vt:vector size="29" baseType="lpstr">
      <vt:lpstr>Helvetica Neue</vt:lpstr>
      <vt:lpstr>Libre Baskerville</vt:lpstr>
      <vt:lpstr>M PLUS 1p</vt:lpstr>
      <vt:lpstr>游明朝</vt:lpstr>
      <vt:lpstr>游明朝 Demibold</vt:lpstr>
      <vt:lpstr>Arial</vt:lpstr>
      <vt:lpstr>Century Gothic</vt:lpstr>
      <vt:lpstr>Times New Roman</vt:lpstr>
      <vt:lpstr>2_Firm Format - Japanese</vt:lpstr>
      <vt:lpstr>think-cell スライド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海山 龍明</dc:creator>
  <cp:lastModifiedBy>Shirai Ryo</cp:lastModifiedBy>
  <cp:revision>27</cp:revision>
  <cp:lastPrinted>2021-12-15T01:36:21Z</cp:lastPrinted>
  <dcterms:modified xsi:type="dcterms:W3CDTF">2022-01-12T11:48:07Z</dcterms:modified>
</cp:coreProperties>
</file>